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9" r:id="rId7"/>
    <p:sldId id="270" r:id="rId8"/>
    <p:sldId id="271" r:id="rId9"/>
    <p:sldId id="261" r:id="rId10"/>
    <p:sldId id="262" r:id="rId11"/>
    <p:sldId id="263" r:id="rId12"/>
    <p:sldId id="260" r:id="rId13"/>
    <p:sldId id="273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BBF"/>
    <a:srgbClr val="C464BF"/>
    <a:srgbClr val="E06D44"/>
    <a:srgbClr val="9D8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3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996EE-ECEA-4C47-BD3D-AB91E2F94516}" type="doc">
      <dgm:prSet loTypeId="urn:microsoft.com/office/officeart/2008/layout/RadialCluster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877076A-DD55-4470-A5E0-A108B03FC24C}">
      <dgm:prSet phldrT="[Текст]"/>
      <dgm:spPr/>
      <dgm:t>
        <a:bodyPr/>
        <a:lstStyle/>
        <a:p>
          <a:r>
            <a:rPr lang="ru-RU" dirty="0" smtClean="0"/>
            <a:t>омега-3 полиненасыщенные жирные кислоты </a:t>
          </a:r>
          <a:endParaRPr lang="ru-RU" dirty="0"/>
        </a:p>
      </dgm:t>
    </dgm:pt>
    <dgm:pt modelId="{648F842D-FD17-4327-8ADD-7A7A034CF9B2}" type="parTrans" cxnId="{4EC86547-28E7-44D1-99A7-235B43C8D4EF}">
      <dgm:prSet/>
      <dgm:spPr/>
      <dgm:t>
        <a:bodyPr/>
        <a:lstStyle/>
        <a:p>
          <a:endParaRPr lang="ru-RU"/>
        </a:p>
      </dgm:t>
    </dgm:pt>
    <dgm:pt modelId="{B5E155BB-A660-414E-AE1E-E27DEE2D306E}" type="sibTrans" cxnId="{4EC86547-28E7-44D1-99A7-235B43C8D4EF}">
      <dgm:prSet/>
      <dgm:spPr/>
      <dgm:t>
        <a:bodyPr/>
        <a:lstStyle/>
        <a:p>
          <a:endParaRPr lang="ru-RU"/>
        </a:p>
      </dgm:t>
    </dgm:pt>
    <dgm:pt modelId="{D33BB3B9-8968-4404-9EA4-DC8C1AA72F16}">
      <dgm:prSet phldrT="[Текст]"/>
      <dgm:spPr/>
      <dgm:t>
        <a:bodyPr/>
        <a:lstStyle/>
        <a:p>
          <a:r>
            <a:rPr lang="ru-RU" dirty="0" smtClean="0"/>
            <a:t>альфа-линоленовая кислота (АЛК)</a:t>
          </a:r>
          <a:endParaRPr lang="ru-RU" dirty="0"/>
        </a:p>
      </dgm:t>
    </dgm:pt>
    <dgm:pt modelId="{A3534665-8DA8-4550-9C89-556F15B9AEA0}" type="parTrans" cxnId="{D07BCD42-79B5-46C1-BF5E-35EA8FF8FC96}">
      <dgm:prSet/>
      <dgm:spPr/>
      <dgm:t>
        <a:bodyPr/>
        <a:lstStyle/>
        <a:p>
          <a:endParaRPr lang="ru-RU"/>
        </a:p>
      </dgm:t>
    </dgm:pt>
    <dgm:pt modelId="{0B26FBC1-160A-41DD-8C36-EE6AA1B216B0}" type="sibTrans" cxnId="{D07BCD42-79B5-46C1-BF5E-35EA8FF8FC96}">
      <dgm:prSet/>
      <dgm:spPr/>
      <dgm:t>
        <a:bodyPr/>
        <a:lstStyle/>
        <a:p>
          <a:endParaRPr lang="ru-RU"/>
        </a:p>
      </dgm:t>
    </dgm:pt>
    <dgm:pt modelId="{32C52D94-7EA5-458E-A0A2-9217B412D0F0}">
      <dgm:prSet phldrT="[Текст]"/>
      <dgm:spPr/>
      <dgm:t>
        <a:bodyPr/>
        <a:lstStyle/>
        <a:p>
          <a:r>
            <a:rPr lang="ru-RU" dirty="0" err="1" smtClean="0"/>
            <a:t>эйкозапентаеновая</a:t>
          </a:r>
          <a:r>
            <a:rPr lang="ru-RU" dirty="0" smtClean="0"/>
            <a:t> кислота (ЭПК) </a:t>
          </a:r>
          <a:endParaRPr lang="ru-RU" dirty="0"/>
        </a:p>
      </dgm:t>
    </dgm:pt>
    <dgm:pt modelId="{B20CDB86-34AA-495B-A748-3E6778CEB2D4}" type="parTrans" cxnId="{C358FF29-5980-4274-841D-8996E0D50E67}">
      <dgm:prSet/>
      <dgm:spPr/>
      <dgm:t>
        <a:bodyPr/>
        <a:lstStyle/>
        <a:p>
          <a:endParaRPr lang="ru-RU"/>
        </a:p>
      </dgm:t>
    </dgm:pt>
    <dgm:pt modelId="{FCBD6D0D-D454-46FA-BC94-08B7EF290939}" type="sibTrans" cxnId="{C358FF29-5980-4274-841D-8996E0D50E67}">
      <dgm:prSet/>
      <dgm:spPr/>
      <dgm:t>
        <a:bodyPr/>
        <a:lstStyle/>
        <a:p>
          <a:endParaRPr lang="ru-RU"/>
        </a:p>
      </dgm:t>
    </dgm:pt>
    <dgm:pt modelId="{3231DD48-D525-470E-ACDF-52F32C82DD56}">
      <dgm:prSet phldrT="[Текст]"/>
      <dgm:spPr/>
      <dgm:t>
        <a:bodyPr/>
        <a:lstStyle/>
        <a:p>
          <a:r>
            <a:rPr lang="ru-RU" dirty="0" err="1" smtClean="0"/>
            <a:t>докозагексаеновая</a:t>
          </a:r>
          <a:r>
            <a:rPr lang="ru-RU" dirty="0" smtClean="0"/>
            <a:t> кислота (ДГК)</a:t>
          </a:r>
          <a:endParaRPr lang="ru-RU" dirty="0"/>
        </a:p>
      </dgm:t>
    </dgm:pt>
    <dgm:pt modelId="{184CFBD6-6508-4BCB-90D6-1C28BE3C5C62}" type="parTrans" cxnId="{CD417B77-FAFA-4382-9D05-174A0CE6F920}">
      <dgm:prSet/>
      <dgm:spPr/>
      <dgm:t>
        <a:bodyPr/>
        <a:lstStyle/>
        <a:p>
          <a:endParaRPr lang="ru-RU"/>
        </a:p>
      </dgm:t>
    </dgm:pt>
    <dgm:pt modelId="{452AC2B9-9887-4A01-8CAB-36E3480C8C28}" type="sibTrans" cxnId="{CD417B77-FAFA-4382-9D05-174A0CE6F920}">
      <dgm:prSet/>
      <dgm:spPr/>
      <dgm:t>
        <a:bodyPr/>
        <a:lstStyle/>
        <a:p>
          <a:endParaRPr lang="ru-RU"/>
        </a:p>
      </dgm:t>
    </dgm:pt>
    <dgm:pt modelId="{51A9A95F-CFC5-4FC4-93F4-3012F491F4C1}">
      <dgm:prSet phldrT="[Текст]"/>
      <dgm:spPr/>
      <dgm:t>
        <a:bodyPr/>
        <a:lstStyle/>
        <a:p>
          <a:r>
            <a:rPr lang="ru-RU" dirty="0" err="1" smtClean="0"/>
            <a:t>Докозапентаеновая</a:t>
          </a:r>
          <a:r>
            <a:rPr lang="ru-RU" dirty="0" smtClean="0"/>
            <a:t> кислота (ДПК)</a:t>
          </a:r>
          <a:endParaRPr lang="ru-RU" dirty="0"/>
        </a:p>
      </dgm:t>
    </dgm:pt>
    <dgm:pt modelId="{4B9C147C-7FDC-462F-A935-E0D45FB4437C}" type="parTrans" cxnId="{B83587FF-22FB-4234-BC36-3DB49F36F320}">
      <dgm:prSet/>
      <dgm:spPr/>
    </dgm:pt>
    <dgm:pt modelId="{374E0980-3DC1-4403-A6D6-287EBE5225C5}" type="sibTrans" cxnId="{B83587FF-22FB-4234-BC36-3DB49F36F320}">
      <dgm:prSet/>
      <dgm:spPr/>
    </dgm:pt>
    <dgm:pt modelId="{C3A772F9-7E8A-45BE-B5C4-05C6C767A59A}" type="pres">
      <dgm:prSet presAssocID="{4A8996EE-ECEA-4C47-BD3D-AB91E2F945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5DB306-1C39-436D-AA01-28EAF19E64DB}" type="pres">
      <dgm:prSet presAssocID="{5877076A-DD55-4470-A5E0-A108B03FC24C}" presName="singleCycle" presStyleCnt="0"/>
      <dgm:spPr/>
    </dgm:pt>
    <dgm:pt modelId="{75BE3B0A-2CA4-477A-879E-AAA35A406D32}" type="pres">
      <dgm:prSet presAssocID="{5877076A-DD55-4470-A5E0-A108B03FC24C}" presName="singleCenter" presStyleLbl="node1" presStyleIdx="0" presStyleCnt="5" custScaleX="207781" custScaleY="78250" custLinFactNeighborX="0" custLinFactNeighborY="-1287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CE9DA21-7991-4715-8731-75B744ED4383}" type="pres">
      <dgm:prSet presAssocID="{A3534665-8DA8-4550-9C89-556F15B9AEA0}" presName="Name56" presStyleLbl="parChTrans1D2" presStyleIdx="0" presStyleCnt="4"/>
      <dgm:spPr/>
      <dgm:t>
        <a:bodyPr/>
        <a:lstStyle/>
        <a:p>
          <a:endParaRPr lang="ru-RU"/>
        </a:p>
      </dgm:t>
    </dgm:pt>
    <dgm:pt modelId="{E7A0678B-9DE0-44AE-ADE8-1501825051F5}" type="pres">
      <dgm:prSet presAssocID="{D33BB3B9-8968-4404-9EA4-DC8C1AA72F16}" presName="text0" presStyleLbl="node1" presStyleIdx="1" presStyleCnt="5" custScaleX="498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927EE-739A-485A-A7F7-95C94AE09D3F}" type="pres">
      <dgm:prSet presAssocID="{B20CDB86-34AA-495B-A748-3E6778CEB2D4}" presName="Name56" presStyleLbl="parChTrans1D2" presStyleIdx="1" presStyleCnt="4"/>
      <dgm:spPr/>
      <dgm:t>
        <a:bodyPr/>
        <a:lstStyle/>
        <a:p>
          <a:endParaRPr lang="ru-RU"/>
        </a:p>
      </dgm:t>
    </dgm:pt>
    <dgm:pt modelId="{596C99F9-E092-4FDF-9A10-7E65699A5AE9}" type="pres">
      <dgm:prSet presAssocID="{32C52D94-7EA5-458E-A0A2-9217B412D0F0}" presName="text0" presStyleLbl="node1" presStyleIdx="2" presStyleCnt="5" custScaleX="340654" custRadScaleRad="117238" custRadScaleInc="36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55130-E0FE-4668-844E-C05DC681A908}" type="pres">
      <dgm:prSet presAssocID="{184CFBD6-6508-4BCB-90D6-1C28BE3C5C6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2B9E50ED-68E4-422C-A2ED-F468869F6DB0}" type="pres">
      <dgm:prSet presAssocID="{3231DD48-D525-470E-ACDF-52F32C82DD56}" presName="text0" presStyleLbl="node1" presStyleIdx="3" presStyleCnt="5" custScaleX="416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D8B68-6CEA-452A-97E2-7115A8259C10}" type="pres">
      <dgm:prSet presAssocID="{4B9C147C-7FDC-462F-A935-E0D45FB4437C}" presName="Name56" presStyleLbl="parChTrans1D2" presStyleIdx="3" presStyleCnt="4"/>
      <dgm:spPr/>
    </dgm:pt>
    <dgm:pt modelId="{070204C4-756D-46F3-8B9E-2ED089962B98}" type="pres">
      <dgm:prSet presAssocID="{51A9A95F-CFC5-4FC4-93F4-3012F491F4C1}" presName="text0" presStyleLbl="node1" presStyleIdx="4" presStyleCnt="5" custScaleX="363366" custRadScaleRad="126293" custRadScaleInc="-36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8FF29-5980-4274-841D-8996E0D50E67}" srcId="{5877076A-DD55-4470-A5E0-A108B03FC24C}" destId="{32C52D94-7EA5-458E-A0A2-9217B412D0F0}" srcOrd="1" destOrd="0" parTransId="{B20CDB86-34AA-495B-A748-3E6778CEB2D4}" sibTransId="{FCBD6D0D-D454-46FA-BC94-08B7EF290939}"/>
    <dgm:cxn modelId="{4EC86547-28E7-44D1-99A7-235B43C8D4EF}" srcId="{4A8996EE-ECEA-4C47-BD3D-AB91E2F94516}" destId="{5877076A-DD55-4470-A5E0-A108B03FC24C}" srcOrd="0" destOrd="0" parTransId="{648F842D-FD17-4327-8ADD-7A7A034CF9B2}" sibTransId="{B5E155BB-A660-414E-AE1E-E27DEE2D306E}"/>
    <dgm:cxn modelId="{0FF8281D-AD8E-4D52-BF74-93F6AE9AC84C}" type="presOf" srcId="{A3534665-8DA8-4550-9C89-556F15B9AEA0}" destId="{1CE9DA21-7991-4715-8731-75B744ED4383}" srcOrd="0" destOrd="0" presId="urn:microsoft.com/office/officeart/2008/layout/RadialCluster"/>
    <dgm:cxn modelId="{EFA9BD4B-D73E-4E97-88B8-E361652A2B9E}" type="presOf" srcId="{4A8996EE-ECEA-4C47-BD3D-AB91E2F94516}" destId="{C3A772F9-7E8A-45BE-B5C4-05C6C767A59A}" srcOrd="0" destOrd="0" presId="urn:microsoft.com/office/officeart/2008/layout/RadialCluster"/>
    <dgm:cxn modelId="{8F17BB3C-B59A-4EF0-84E9-62A5ECA4B132}" type="presOf" srcId="{5877076A-DD55-4470-A5E0-A108B03FC24C}" destId="{75BE3B0A-2CA4-477A-879E-AAA35A406D32}" srcOrd="0" destOrd="0" presId="urn:microsoft.com/office/officeart/2008/layout/RadialCluster"/>
    <dgm:cxn modelId="{E5B72518-404A-4177-BBC9-409D11799B86}" type="presOf" srcId="{51A9A95F-CFC5-4FC4-93F4-3012F491F4C1}" destId="{070204C4-756D-46F3-8B9E-2ED089962B98}" srcOrd="0" destOrd="0" presId="urn:microsoft.com/office/officeart/2008/layout/RadialCluster"/>
    <dgm:cxn modelId="{B83587FF-22FB-4234-BC36-3DB49F36F320}" srcId="{5877076A-DD55-4470-A5E0-A108B03FC24C}" destId="{51A9A95F-CFC5-4FC4-93F4-3012F491F4C1}" srcOrd="3" destOrd="0" parTransId="{4B9C147C-7FDC-462F-A935-E0D45FB4437C}" sibTransId="{374E0980-3DC1-4403-A6D6-287EBE5225C5}"/>
    <dgm:cxn modelId="{C7882B75-50D4-48F9-B0F4-7B4D910D3B4A}" type="presOf" srcId="{32C52D94-7EA5-458E-A0A2-9217B412D0F0}" destId="{596C99F9-E092-4FDF-9A10-7E65699A5AE9}" srcOrd="0" destOrd="0" presId="urn:microsoft.com/office/officeart/2008/layout/RadialCluster"/>
    <dgm:cxn modelId="{46B69B1D-F3EA-4AB6-95BF-38FD09B01185}" type="presOf" srcId="{D33BB3B9-8968-4404-9EA4-DC8C1AA72F16}" destId="{E7A0678B-9DE0-44AE-ADE8-1501825051F5}" srcOrd="0" destOrd="0" presId="urn:microsoft.com/office/officeart/2008/layout/RadialCluster"/>
    <dgm:cxn modelId="{88CE91B8-60DD-4811-90F1-3A07AA695CE7}" type="presOf" srcId="{B20CDB86-34AA-495B-A748-3E6778CEB2D4}" destId="{BE2927EE-739A-485A-A7F7-95C94AE09D3F}" srcOrd="0" destOrd="0" presId="urn:microsoft.com/office/officeart/2008/layout/RadialCluster"/>
    <dgm:cxn modelId="{F101C817-650B-4FBD-8C03-9D834FFBAE34}" type="presOf" srcId="{3231DD48-D525-470E-ACDF-52F32C82DD56}" destId="{2B9E50ED-68E4-422C-A2ED-F468869F6DB0}" srcOrd="0" destOrd="0" presId="urn:microsoft.com/office/officeart/2008/layout/RadialCluster"/>
    <dgm:cxn modelId="{2D6DAF02-3AD2-4C4C-85DC-D7F6E4EA359D}" type="presOf" srcId="{4B9C147C-7FDC-462F-A935-E0D45FB4437C}" destId="{86CD8B68-6CEA-452A-97E2-7115A8259C10}" srcOrd="0" destOrd="0" presId="urn:microsoft.com/office/officeart/2008/layout/RadialCluster"/>
    <dgm:cxn modelId="{D07BCD42-79B5-46C1-BF5E-35EA8FF8FC96}" srcId="{5877076A-DD55-4470-A5E0-A108B03FC24C}" destId="{D33BB3B9-8968-4404-9EA4-DC8C1AA72F16}" srcOrd="0" destOrd="0" parTransId="{A3534665-8DA8-4550-9C89-556F15B9AEA0}" sibTransId="{0B26FBC1-160A-41DD-8C36-EE6AA1B216B0}"/>
    <dgm:cxn modelId="{CD417B77-FAFA-4382-9D05-174A0CE6F920}" srcId="{5877076A-DD55-4470-A5E0-A108B03FC24C}" destId="{3231DD48-D525-470E-ACDF-52F32C82DD56}" srcOrd="2" destOrd="0" parTransId="{184CFBD6-6508-4BCB-90D6-1C28BE3C5C62}" sibTransId="{452AC2B9-9887-4A01-8CAB-36E3480C8C28}"/>
    <dgm:cxn modelId="{E9D51366-5D06-4B69-A494-DFE303EA29AC}" type="presOf" srcId="{184CFBD6-6508-4BCB-90D6-1C28BE3C5C62}" destId="{4A555130-E0FE-4668-844E-C05DC681A908}" srcOrd="0" destOrd="0" presId="urn:microsoft.com/office/officeart/2008/layout/RadialCluster"/>
    <dgm:cxn modelId="{4EC4D06F-2D7E-4263-887F-429EB3109C23}" type="presParOf" srcId="{C3A772F9-7E8A-45BE-B5C4-05C6C767A59A}" destId="{D35DB306-1C39-436D-AA01-28EAF19E64DB}" srcOrd="0" destOrd="0" presId="urn:microsoft.com/office/officeart/2008/layout/RadialCluster"/>
    <dgm:cxn modelId="{9F4C69EA-CFC4-48B8-8E8E-40339E33E472}" type="presParOf" srcId="{D35DB306-1C39-436D-AA01-28EAF19E64DB}" destId="{75BE3B0A-2CA4-477A-879E-AAA35A406D32}" srcOrd="0" destOrd="0" presId="urn:microsoft.com/office/officeart/2008/layout/RadialCluster"/>
    <dgm:cxn modelId="{AF97EFB5-812B-4A2B-9D29-F4966E39310F}" type="presParOf" srcId="{D35DB306-1C39-436D-AA01-28EAF19E64DB}" destId="{1CE9DA21-7991-4715-8731-75B744ED4383}" srcOrd="1" destOrd="0" presId="urn:microsoft.com/office/officeart/2008/layout/RadialCluster"/>
    <dgm:cxn modelId="{6B2D8DB0-1749-4C11-9516-F2C55B5D1865}" type="presParOf" srcId="{D35DB306-1C39-436D-AA01-28EAF19E64DB}" destId="{E7A0678B-9DE0-44AE-ADE8-1501825051F5}" srcOrd="2" destOrd="0" presId="urn:microsoft.com/office/officeart/2008/layout/RadialCluster"/>
    <dgm:cxn modelId="{5C6410D1-862E-4984-B77A-AD4C4A5F774D}" type="presParOf" srcId="{D35DB306-1C39-436D-AA01-28EAF19E64DB}" destId="{BE2927EE-739A-485A-A7F7-95C94AE09D3F}" srcOrd="3" destOrd="0" presId="urn:microsoft.com/office/officeart/2008/layout/RadialCluster"/>
    <dgm:cxn modelId="{93B354E8-F697-48FB-BF6C-5FF905E2496C}" type="presParOf" srcId="{D35DB306-1C39-436D-AA01-28EAF19E64DB}" destId="{596C99F9-E092-4FDF-9A10-7E65699A5AE9}" srcOrd="4" destOrd="0" presId="urn:microsoft.com/office/officeart/2008/layout/RadialCluster"/>
    <dgm:cxn modelId="{757C2E2C-2D23-424F-8C2A-51F66747FEB1}" type="presParOf" srcId="{D35DB306-1C39-436D-AA01-28EAF19E64DB}" destId="{4A555130-E0FE-4668-844E-C05DC681A908}" srcOrd="5" destOrd="0" presId="urn:microsoft.com/office/officeart/2008/layout/RadialCluster"/>
    <dgm:cxn modelId="{147BA7B1-ECCB-4238-B85C-4BF313E6ED69}" type="presParOf" srcId="{D35DB306-1C39-436D-AA01-28EAF19E64DB}" destId="{2B9E50ED-68E4-422C-A2ED-F468869F6DB0}" srcOrd="6" destOrd="0" presId="urn:microsoft.com/office/officeart/2008/layout/RadialCluster"/>
    <dgm:cxn modelId="{D9DC2132-F444-4A5F-B73E-B0B23A99B87A}" type="presParOf" srcId="{D35DB306-1C39-436D-AA01-28EAF19E64DB}" destId="{86CD8B68-6CEA-452A-97E2-7115A8259C10}" srcOrd="7" destOrd="0" presId="urn:microsoft.com/office/officeart/2008/layout/RadialCluster"/>
    <dgm:cxn modelId="{A526EFF8-5F35-4316-924B-633FBE9D6CAD}" type="presParOf" srcId="{D35DB306-1C39-436D-AA01-28EAF19E64DB}" destId="{070204C4-756D-46F3-8B9E-2ED089962B9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DBA2D5-7D20-4241-B95C-6DA6997B4D7F}" type="doc">
      <dgm:prSet loTypeId="urn:microsoft.com/office/officeart/2005/8/layout/cycle4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637EA8-70D2-44F4-83F0-CF85EC964C94}">
      <dgm:prSet phldrT="[Текст]" custT="1"/>
      <dgm:spPr/>
      <dgm:t>
        <a:bodyPr/>
        <a:lstStyle/>
        <a:p>
          <a:r>
            <a:rPr lang="ru-RU" sz="2400" b="1" dirty="0" smtClean="0"/>
            <a:t>Структурная</a:t>
          </a:r>
          <a:endParaRPr lang="ru-RU" sz="2400" b="1" dirty="0"/>
        </a:p>
      </dgm:t>
    </dgm:pt>
    <dgm:pt modelId="{6E567A6E-B6A8-4CC5-B849-3EBEF613BAFF}" type="parTrans" cxnId="{D4354189-4B48-4F35-B2DE-57B17306C230}">
      <dgm:prSet/>
      <dgm:spPr/>
      <dgm:t>
        <a:bodyPr/>
        <a:lstStyle/>
        <a:p>
          <a:endParaRPr lang="ru-RU"/>
        </a:p>
      </dgm:t>
    </dgm:pt>
    <dgm:pt modelId="{D3653142-C324-4127-A581-B035D1155EFA}" type="sibTrans" cxnId="{D4354189-4B48-4F35-B2DE-57B17306C230}">
      <dgm:prSet/>
      <dgm:spPr/>
      <dgm:t>
        <a:bodyPr/>
        <a:lstStyle/>
        <a:p>
          <a:endParaRPr lang="ru-RU"/>
        </a:p>
      </dgm:t>
    </dgm:pt>
    <dgm:pt modelId="{A61FDCA2-0671-4C02-8014-E8B481BCB8A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200" dirty="0" smtClean="0"/>
            <a:t> </a:t>
          </a:r>
          <a:r>
            <a:rPr lang="ru-RU" sz="1800" dirty="0" smtClean="0"/>
            <a:t>Омега 3 вещество, без которого невозможно формирование клеточных мембран: особенно нуждаются в них клетки мозга, сетчатка глаз и мужские половые клетки – сперматозоиды</a:t>
          </a:r>
          <a:endParaRPr lang="ru-RU" sz="1800" dirty="0"/>
        </a:p>
      </dgm:t>
    </dgm:pt>
    <dgm:pt modelId="{8932BFC3-FC03-40EE-B7BF-6021600D73E3}" type="parTrans" cxnId="{3CB51690-CCF8-4FD6-960F-93D43507B744}">
      <dgm:prSet/>
      <dgm:spPr/>
      <dgm:t>
        <a:bodyPr/>
        <a:lstStyle/>
        <a:p>
          <a:endParaRPr lang="ru-RU"/>
        </a:p>
      </dgm:t>
    </dgm:pt>
    <dgm:pt modelId="{1793C0B4-40DE-49AB-BF71-AFFEF56FDF4D}" type="sibTrans" cxnId="{3CB51690-CCF8-4FD6-960F-93D43507B744}">
      <dgm:prSet/>
      <dgm:spPr/>
      <dgm:t>
        <a:bodyPr/>
        <a:lstStyle/>
        <a:p>
          <a:endParaRPr lang="ru-RU"/>
        </a:p>
      </dgm:t>
    </dgm:pt>
    <dgm:pt modelId="{7296219D-E50F-4984-B849-13D55273DABE}">
      <dgm:prSet phldrT="[Текст]" custT="1"/>
      <dgm:spPr/>
      <dgm:t>
        <a:bodyPr/>
        <a:lstStyle/>
        <a:p>
          <a:r>
            <a:rPr lang="ru-RU" sz="2400" b="1" dirty="0" smtClean="0"/>
            <a:t>Энергетическая</a:t>
          </a:r>
          <a:endParaRPr lang="ru-RU" sz="2400" b="1" dirty="0"/>
        </a:p>
      </dgm:t>
    </dgm:pt>
    <dgm:pt modelId="{F3C022A3-4759-48CA-B099-6F5345F84218}" type="parTrans" cxnId="{BAB706CD-E271-4F56-B1AF-47B1B2510807}">
      <dgm:prSet/>
      <dgm:spPr/>
      <dgm:t>
        <a:bodyPr/>
        <a:lstStyle/>
        <a:p>
          <a:endParaRPr lang="ru-RU"/>
        </a:p>
      </dgm:t>
    </dgm:pt>
    <dgm:pt modelId="{6A71F881-0331-43E2-8D9C-0CEE27B19963}" type="sibTrans" cxnId="{BAB706CD-E271-4F56-B1AF-47B1B2510807}">
      <dgm:prSet/>
      <dgm:spPr/>
      <dgm:t>
        <a:bodyPr/>
        <a:lstStyle/>
        <a:p>
          <a:endParaRPr lang="ru-RU"/>
        </a:p>
      </dgm:t>
    </dgm:pt>
    <dgm:pt modelId="{FDE0D157-A59C-49A8-B8C9-BA20D4599941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Энергия для организма поступает через жиры и полиненасыщенные жиры</a:t>
          </a:r>
          <a:endParaRPr lang="ru-RU" dirty="0"/>
        </a:p>
      </dgm:t>
    </dgm:pt>
    <dgm:pt modelId="{EE5AA350-CCEF-4CD6-B07C-B37D4482AC05}" type="parTrans" cxnId="{97573047-DCDC-4117-B6E1-0CC2957A32CB}">
      <dgm:prSet/>
      <dgm:spPr/>
      <dgm:t>
        <a:bodyPr/>
        <a:lstStyle/>
        <a:p>
          <a:endParaRPr lang="ru-RU"/>
        </a:p>
      </dgm:t>
    </dgm:pt>
    <dgm:pt modelId="{7E18836E-FFF0-4E20-9032-98EF1B743CA2}" type="sibTrans" cxnId="{97573047-DCDC-4117-B6E1-0CC2957A32CB}">
      <dgm:prSet/>
      <dgm:spPr/>
      <dgm:t>
        <a:bodyPr/>
        <a:lstStyle/>
        <a:p>
          <a:endParaRPr lang="ru-RU"/>
        </a:p>
      </dgm:t>
    </dgm:pt>
    <dgm:pt modelId="{1E46CD0B-0263-43C5-9CBC-AACC485221B4}">
      <dgm:prSet phldrT="[Текст]" custT="1"/>
      <dgm:spPr/>
      <dgm:t>
        <a:bodyPr/>
        <a:lstStyle/>
        <a:p>
          <a:r>
            <a:rPr lang="ru-RU" sz="2400" b="1" smtClean="0"/>
            <a:t>Запасающая</a:t>
          </a:r>
          <a:endParaRPr lang="ru-RU" sz="2400" b="1" dirty="0"/>
        </a:p>
      </dgm:t>
    </dgm:pt>
    <dgm:pt modelId="{4A3E7F37-CAE4-487B-95D3-06707945DB8F}" type="parTrans" cxnId="{26CE8DEC-F163-4B41-8B14-54A875ED67AA}">
      <dgm:prSet/>
      <dgm:spPr/>
      <dgm:t>
        <a:bodyPr/>
        <a:lstStyle/>
        <a:p>
          <a:endParaRPr lang="ru-RU"/>
        </a:p>
      </dgm:t>
    </dgm:pt>
    <dgm:pt modelId="{7A98C8CF-539D-423E-A04E-BFEF10BA4E2E}" type="sibTrans" cxnId="{26CE8DEC-F163-4B41-8B14-54A875ED67AA}">
      <dgm:prSet/>
      <dgm:spPr/>
      <dgm:t>
        <a:bodyPr/>
        <a:lstStyle/>
        <a:p>
          <a:endParaRPr lang="ru-RU"/>
        </a:p>
      </dgm:t>
    </dgm:pt>
    <dgm:pt modelId="{93E71597-98CA-42B8-9335-FC5FAAD0B3D1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Омега-3 создают резервы – запасы, используемые тогда, когда в этом возникает насущная необходимость</a:t>
          </a:r>
          <a:endParaRPr lang="ru-RU" dirty="0"/>
        </a:p>
      </dgm:t>
    </dgm:pt>
    <dgm:pt modelId="{19BA4014-986F-446E-9F2A-775F76336089}" type="parTrans" cxnId="{EAB649F2-6939-41B0-9B91-AB6CBD9E7864}">
      <dgm:prSet/>
      <dgm:spPr/>
      <dgm:t>
        <a:bodyPr/>
        <a:lstStyle/>
        <a:p>
          <a:endParaRPr lang="ru-RU"/>
        </a:p>
      </dgm:t>
    </dgm:pt>
    <dgm:pt modelId="{74213E9D-9C62-41FA-80E3-9F5594099BBE}" type="sibTrans" cxnId="{EAB649F2-6939-41B0-9B91-AB6CBD9E7864}">
      <dgm:prSet/>
      <dgm:spPr/>
      <dgm:t>
        <a:bodyPr/>
        <a:lstStyle/>
        <a:p>
          <a:endParaRPr lang="ru-RU"/>
        </a:p>
      </dgm:t>
    </dgm:pt>
    <dgm:pt modelId="{2C030673-D5E8-4BFD-ABFE-5A3A1E968DEA}">
      <dgm:prSet phldrT="[Текст]" custT="1"/>
      <dgm:spPr/>
      <dgm:t>
        <a:bodyPr/>
        <a:lstStyle/>
        <a:p>
          <a:r>
            <a:rPr lang="ru-RU" sz="2400" b="1" dirty="0" smtClean="0"/>
            <a:t>Биохимическая</a:t>
          </a:r>
          <a:endParaRPr lang="ru-RU" sz="2400" b="1" dirty="0"/>
        </a:p>
      </dgm:t>
    </dgm:pt>
    <dgm:pt modelId="{C63D4630-D7EE-499E-A609-66193EC5799C}" type="parTrans" cxnId="{EFEFBBD0-A378-4265-8688-D5F9056B6281}">
      <dgm:prSet/>
      <dgm:spPr/>
      <dgm:t>
        <a:bodyPr/>
        <a:lstStyle/>
        <a:p>
          <a:endParaRPr lang="ru-RU"/>
        </a:p>
      </dgm:t>
    </dgm:pt>
    <dgm:pt modelId="{60E4E78E-72A9-4C65-9ABB-06FEE3C30A0D}" type="sibTrans" cxnId="{EFEFBBD0-A378-4265-8688-D5F9056B6281}">
      <dgm:prSet/>
      <dgm:spPr/>
      <dgm:t>
        <a:bodyPr/>
        <a:lstStyle/>
        <a:p>
          <a:endParaRPr lang="ru-RU"/>
        </a:p>
      </dgm:t>
    </dgm:pt>
    <dgm:pt modelId="{3BE07226-93FE-4814-8F68-85BFE71E15E4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sz="1800" dirty="0" smtClean="0"/>
            <a:t>выработка особых биологически активных </a:t>
          </a:r>
          <a:r>
            <a:rPr lang="ru-RU" sz="1800" dirty="0" err="1" smtClean="0"/>
            <a:t>гормоноподобных</a:t>
          </a:r>
          <a:r>
            <a:rPr lang="ru-RU" sz="1800" dirty="0" smtClean="0"/>
            <a:t> веществ – </a:t>
          </a:r>
          <a:r>
            <a:rPr lang="ru-RU" sz="1800" dirty="0" err="1" smtClean="0"/>
            <a:t>эйкозаноидов</a:t>
          </a:r>
          <a:endParaRPr lang="ru-RU" sz="1800" dirty="0"/>
        </a:p>
      </dgm:t>
    </dgm:pt>
    <dgm:pt modelId="{1BD22432-8C7D-45DB-9B1A-8259F2EE51BE}" type="parTrans" cxnId="{08B2ACA8-7AAB-46CD-A131-675B22B8D9C1}">
      <dgm:prSet/>
      <dgm:spPr/>
      <dgm:t>
        <a:bodyPr/>
        <a:lstStyle/>
        <a:p>
          <a:endParaRPr lang="ru-RU"/>
        </a:p>
      </dgm:t>
    </dgm:pt>
    <dgm:pt modelId="{140E50C8-6CA0-43A1-A050-561808EBFA38}" type="sibTrans" cxnId="{08B2ACA8-7AAB-46CD-A131-675B22B8D9C1}">
      <dgm:prSet/>
      <dgm:spPr/>
      <dgm:t>
        <a:bodyPr/>
        <a:lstStyle/>
        <a:p>
          <a:endParaRPr lang="ru-RU"/>
        </a:p>
      </dgm:t>
    </dgm:pt>
    <dgm:pt modelId="{62A74462-D137-4CB6-B04C-FDC5BAD7E0E8}" type="pres">
      <dgm:prSet presAssocID="{85DBA2D5-7D20-4241-B95C-6DA6997B4D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5C1D92-3B82-426C-B341-EB8BE0BA61B5}" type="pres">
      <dgm:prSet presAssocID="{85DBA2D5-7D20-4241-B95C-6DA6997B4D7F}" presName="children" presStyleCnt="0"/>
      <dgm:spPr/>
    </dgm:pt>
    <dgm:pt modelId="{E763CEED-8302-4DD2-9CCB-FDED2F986BE1}" type="pres">
      <dgm:prSet presAssocID="{85DBA2D5-7D20-4241-B95C-6DA6997B4D7F}" presName="child1group" presStyleCnt="0"/>
      <dgm:spPr/>
    </dgm:pt>
    <dgm:pt modelId="{19221B51-A431-4161-91B5-B7A2E20B044D}" type="pres">
      <dgm:prSet presAssocID="{85DBA2D5-7D20-4241-B95C-6DA6997B4D7F}" presName="child1" presStyleLbl="bgAcc1" presStyleIdx="0" presStyleCnt="4" custScaleX="147052" custScaleY="107739" custLinFactNeighborX="5115" custLinFactNeighborY="2557"/>
      <dgm:spPr/>
      <dgm:t>
        <a:bodyPr/>
        <a:lstStyle/>
        <a:p>
          <a:endParaRPr lang="ru-RU"/>
        </a:p>
      </dgm:t>
    </dgm:pt>
    <dgm:pt modelId="{5D879F8B-91AD-48F7-B8E9-347D7A6A7103}" type="pres">
      <dgm:prSet presAssocID="{85DBA2D5-7D20-4241-B95C-6DA6997B4D7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73DB8-B56E-48E6-A4BC-D245B2F711DA}" type="pres">
      <dgm:prSet presAssocID="{85DBA2D5-7D20-4241-B95C-6DA6997B4D7F}" presName="child2group" presStyleCnt="0"/>
      <dgm:spPr/>
    </dgm:pt>
    <dgm:pt modelId="{AAED3E95-B435-42DE-ABB0-0AAFB4447C5A}" type="pres">
      <dgm:prSet presAssocID="{85DBA2D5-7D20-4241-B95C-6DA6997B4D7F}" presName="child2" presStyleLbl="bgAcc1" presStyleIdx="1" presStyleCnt="4" custScaleX="141306" custScaleY="99410" custLinFactNeighborX="-9279" custLinFactNeighborY="0"/>
      <dgm:spPr/>
      <dgm:t>
        <a:bodyPr/>
        <a:lstStyle/>
        <a:p>
          <a:endParaRPr lang="ru-RU"/>
        </a:p>
      </dgm:t>
    </dgm:pt>
    <dgm:pt modelId="{19FE8888-0422-44DA-B1E6-73C5C831820B}" type="pres">
      <dgm:prSet presAssocID="{85DBA2D5-7D20-4241-B95C-6DA6997B4D7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DD13-6230-48CC-B7AD-CD5C05F8CD2A}" type="pres">
      <dgm:prSet presAssocID="{85DBA2D5-7D20-4241-B95C-6DA6997B4D7F}" presName="child3group" presStyleCnt="0"/>
      <dgm:spPr/>
    </dgm:pt>
    <dgm:pt modelId="{4A8DCAC0-86BE-4923-9750-A6619F537942}" type="pres">
      <dgm:prSet presAssocID="{85DBA2D5-7D20-4241-B95C-6DA6997B4D7F}" presName="child3" presStyleLbl="bgAcc1" presStyleIdx="2" presStyleCnt="4" custScaleX="142309" custScaleY="110100" custLinFactNeighborX="-8151" custLinFactNeighborY="-4165"/>
      <dgm:spPr/>
      <dgm:t>
        <a:bodyPr/>
        <a:lstStyle/>
        <a:p>
          <a:endParaRPr lang="ru-RU"/>
        </a:p>
      </dgm:t>
    </dgm:pt>
    <dgm:pt modelId="{92B1E60F-CB6C-44CC-8AE7-C52C08759530}" type="pres">
      <dgm:prSet presAssocID="{85DBA2D5-7D20-4241-B95C-6DA6997B4D7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6C966-16D5-4ECD-AEEC-1E2E58F91534}" type="pres">
      <dgm:prSet presAssocID="{85DBA2D5-7D20-4241-B95C-6DA6997B4D7F}" presName="child4group" presStyleCnt="0"/>
      <dgm:spPr/>
    </dgm:pt>
    <dgm:pt modelId="{7D70DFAC-F9F8-4BF1-8591-6344CA641262}" type="pres">
      <dgm:prSet presAssocID="{85DBA2D5-7D20-4241-B95C-6DA6997B4D7F}" presName="child4" presStyleLbl="bgAcc1" presStyleIdx="3" presStyleCnt="4" custScaleX="147936" custScaleY="99406" custLinFactNeighborX="5762" custLinFactNeighborY="5849"/>
      <dgm:spPr/>
      <dgm:t>
        <a:bodyPr/>
        <a:lstStyle/>
        <a:p>
          <a:endParaRPr lang="ru-RU"/>
        </a:p>
      </dgm:t>
    </dgm:pt>
    <dgm:pt modelId="{F961343B-AC26-46C1-AB6D-77594FFE6B00}" type="pres">
      <dgm:prSet presAssocID="{85DBA2D5-7D20-4241-B95C-6DA6997B4D7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50205-1055-485E-9816-F53233B9368B}" type="pres">
      <dgm:prSet presAssocID="{85DBA2D5-7D20-4241-B95C-6DA6997B4D7F}" presName="childPlaceholder" presStyleCnt="0"/>
      <dgm:spPr/>
    </dgm:pt>
    <dgm:pt modelId="{A2D17F9C-B557-4EC3-8F13-A701D9D5F729}" type="pres">
      <dgm:prSet presAssocID="{85DBA2D5-7D20-4241-B95C-6DA6997B4D7F}" presName="circle" presStyleCnt="0"/>
      <dgm:spPr/>
    </dgm:pt>
    <dgm:pt modelId="{0E9B61A9-D944-4937-8EAB-7615A499C7AB}" type="pres">
      <dgm:prSet presAssocID="{85DBA2D5-7D20-4241-B95C-6DA6997B4D7F}" presName="quadrant1" presStyleLbl="node1" presStyleIdx="0" presStyleCnt="4" custScaleX="79402" custScaleY="74413" custLinFactNeighborX="13207" custLinFactNeighborY="136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E9B62-F58C-4BDA-BD49-A7BF90C64E2C}" type="pres">
      <dgm:prSet presAssocID="{85DBA2D5-7D20-4241-B95C-6DA6997B4D7F}" presName="quadrant2" presStyleLbl="node1" presStyleIdx="1" presStyleCnt="4" custScaleX="82617" custScaleY="73503" custLinFactNeighborX="-10565" custLinFactNeighborY="130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C087D-C44E-4EC2-96E7-4700350075A1}" type="pres">
      <dgm:prSet presAssocID="{85DBA2D5-7D20-4241-B95C-6DA6997B4D7F}" presName="quadrant3" presStyleLbl="node1" presStyleIdx="2" presStyleCnt="4" custScaleX="87909" custScaleY="71435" custLinFactNeighborX="-13211" custLinFactNeighborY="-18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5AA86-A5F2-40D1-AC80-331257F1A3C5}" type="pres">
      <dgm:prSet presAssocID="{85DBA2D5-7D20-4241-B95C-6DA6997B4D7F}" presName="quadrant4" presStyleLbl="node1" presStyleIdx="3" presStyleCnt="4" custScaleX="84696" custScaleY="71197" custLinFactNeighborX="15705" custLinFactNeighborY="-18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EE4ED-6738-4C0F-B365-E15F6013CD67}" type="pres">
      <dgm:prSet presAssocID="{85DBA2D5-7D20-4241-B95C-6DA6997B4D7F}" presName="quadrantPlaceholder" presStyleCnt="0"/>
      <dgm:spPr/>
    </dgm:pt>
    <dgm:pt modelId="{983E54A5-9249-414F-885D-C491F5548C70}" type="pres">
      <dgm:prSet presAssocID="{85DBA2D5-7D20-4241-B95C-6DA6997B4D7F}" presName="center1" presStyleLbl="fgShp" presStyleIdx="0" presStyleCnt="2" custLinFactNeighborX="13010" custLinFactNeighborY="10126"/>
      <dgm:spPr/>
    </dgm:pt>
    <dgm:pt modelId="{56F7CA8D-C1B2-441B-B1EC-D17CC5C058C7}" type="pres">
      <dgm:prSet presAssocID="{85DBA2D5-7D20-4241-B95C-6DA6997B4D7F}" presName="center2" presStyleLbl="fgShp" presStyleIdx="1" presStyleCnt="2" custLinFactNeighborX="-2290" custLinFactNeighborY="-28336"/>
      <dgm:spPr/>
    </dgm:pt>
  </dgm:ptLst>
  <dgm:cxnLst>
    <dgm:cxn modelId="{3CB51690-CCF8-4FD6-960F-93D43507B744}" srcId="{58637EA8-70D2-44F4-83F0-CF85EC964C94}" destId="{A61FDCA2-0671-4C02-8014-E8B481BCB8A3}" srcOrd="0" destOrd="0" parTransId="{8932BFC3-FC03-40EE-B7BF-6021600D73E3}" sibTransId="{1793C0B4-40DE-49AB-BF71-AFFEF56FDF4D}"/>
    <dgm:cxn modelId="{FD87AA35-314A-4407-9427-BD87B5778E61}" type="presOf" srcId="{58637EA8-70D2-44F4-83F0-CF85EC964C94}" destId="{0E9B61A9-D944-4937-8EAB-7615A499C7AB}" srcOrd="0" destOrd="0" presId="urn:microsoft.com/office/officeart/2005/8/layout/cycle4"/>
    <dgm:cxn modelId="{97573047-DCDC-4117-B6E1-0CC2957A32CB}" srcId="{7296219D-E50F-4984-B849-13D55273DABE}" destId="{FDE0D157-A59C-49A8-B8C9-BA20D4599941}" srcOrd="0" destOrd="0" parTransId="{EE5AA350-CCEF-4CD6-B07C-B37D4482AC05}" sibTransId="{7E18836E-FFF0-4E20-9032-98EF1B743CA2}"/>
    <dgm:cxn modelId="{CB2A15CA-BD37-4203-BB82-1E15B85C4BE4}" type="presOf" srcId="{2C030673-D5E8-4BFD-ABFE-5A3A1E968DEA}" destId="{1EB5AA86-A5F2-40D1-AC80-331257F1A3C5}" srcOrd="0" destOrd="0" presId="urn:microsoft.com/office/officeart/2005/8/layout/cycle4"/>
    <dgm:cxn modelId="{29BB3CF5-91C7-484E-B865-6BED4EA01726}" type="presOf" srcId="{7296219D-E50F-4984-B849-13D55273DABE}" destId="{7CDE9B62-F58C-4BDA-BD49-A7BF90C64E2C}" srcOrd="0" destOrd="0" presId="urn:microsoft.com/office/officeart/2005/8/layout/cycle4"/>
    <dgm:cxn modelId="{BAB706CD-E271-4F56-B1AF-47B1B2510807}" srcId="{85DBA2D5-7D20-4241-B95C-6DA6997B4D7F}" destId="{7296219D-E50F-4984-B849-13D55273DABE}" srcOrd="1" destOrd="0" parTransId="{F3C022A3-4759-48CA-B099-6F5345F84218}" sibTransId="{6A71F881-0331-43E2-8D9C-0CEE27B19963}"/>
    <dgm:cxn modelId="{E69E4585-7A0B-427F-9E86-C2852FF8BFD1}" type="presOf" srcId="{85DBA2D5-7D20-4241-B95C-6DA6997B4D7F}" destId="{62A74462-D137-4CB6-B04C-FDC5BAD7E0E8}" srcOrd="0" destOrd="0" presId="urn:microsoft.com/office/officeart/2005/8/layout/cycle4"/>
    <dgm:cxn modelId="{B73BDD1C-9D7B-43AA-8C7E-F44A45E98129}" type="presOf" srcId="{FDE0D157-A59C-49A8-B8C9-BA20D4599941}" destId="{AAED3E95-B435-42DE-ABB0-0AAFB4447C5A}" srcOrd="0" destOrd="0" presId="urn:microsoft.com/office/officeart/2005/8/layout/cycle4"/>
    <dgm:cxn modelId="{AAA37222-8F1F-43EE-9CB7-AF195089EE7B}" type="presOf" srcId="{A61FDCA2-0671-4C02-8014-E8B481BCB8A3}" destId="{5D879F8B-91AD-48F7-B8E9-347D7A6A7103}" srcOrd="1" destOrd="0" presId="urn:microsoft.com/office/officeart/2005/8/layout/cycle4"/>
    <dgm:cxn modelId="{02932286-78D7-4BD0-86B9-EC77814F2A67}" type="presOf" srcId="{FDE0D157-A59C-49A8-B8C9-BA20D4599941}" destId="{19FE8888-0422-44DA-B1E6-73C5C831820B}" srcOrd="1" destOrd="0" presId="urn:microsoft.com/office/officeart/2005/8/layout/cycle4"/>
    <dgm:cxn modelId="{26CE8DEC-F163-4B41-8B14-54A875ED67AA}" srcId="{85DBA2D5-7D20-4241-B95C-6DA6997B4D7F}" destId="{1E46CD0B-0263-43C5-9CBC-AACC485221B4}" srcOrd="2" destOrd="0" parTransId="{4A3E7F37-CAE4-487B-95D3-06707945DB8F}" sibTransId="{7A98C8CF-539D-423E-A04E-BFEF10BA4E2E}"/>
    <dgm:cxn modelId="{EAB649F2-6939-41B0-9B91-AB6CBD9E7864}" srcId="{1E46CD0B-0263-43C5-9CBC-AACC485221B4}" destId="{93E71597-98CA-42B8-9335-FC5FAAD0B3D1}" srcOrd="0" destOrd="0" parTransId="{19BA4014-986F-446E-9F2A-775F76336089}" sibTransId="{74213E9D-9C62-41FA-80E3-9F5594099BBE}"/>
    <dgm:cxn modelId="{63A67843-7219-417B-BA1C-1662170759AD}" type="presOf" srcId="{93E71597-98CA-42B8-9335-FC5FAAD0B3D1}" destId="{4A8DCAC0-86BE-4923-9750-A6619F537942}" srcOrd="0" destOrd="0" presId="urn:microsoft.com/office/officeart/2005/8/layout/cycle4"/>
    <dgm:cxn modelId="{EFEFBBD0-A378-4265-8688-D5F9056B6281}" srcId="{85DBA2D5-7D20-4241-B95C-6DA6997B4D7F}" destId="{2C030673-D5E8-4BFD-ABFE-5A3A1E968DEA}" srcOrd="3" destOrd="0" parTransId="{C63D4630-D7EE-499E-A609-66193EC5799C}" sibTransId="{60E4E78E-72A9-4C65-9ABB-06FEE3C30A0D}"/>
    <dgm:cxn modelId="{08B2ACA8-7AAB-46CD-A131-675B22B8D9C1}" srcId="{2C030673-D5E8-4BFD-ABFE-5A3A1E968DEA}" destId="{3BE07226-93FE-4814-8F68-85BFE71E15E4}" srcOrd="0" destOrd="0" parTransId="{1BD22432-8C7D-45DB-9B1A-8259F2EE51BE}" sibTransId="{140E50C8-6CA0-43A1-A050-561808EBFA38}"/>
    <dgm:cxn modelId="{252BCB78-A8D2-4658-9945-47EA08238099}" type="presOf" srcId="{3BE07226-93FE-4814-8F68-85BFE71E15E4}" destId="{7D70DFAC-F9F8-4BF1-8591-6344CA641262}" srcOrd="0" destOrd="0" presId="urn:microsoft.com/office/officeart/2005/8/layout/cycle4"/>
    <dgm:cxn modelId="{C59B6A00-F301-46F7-B34C-AC120C591975}" type="presOf" srcId="{1E46CD0B-0263-43C5-9CBC-AACC485221B4}" destId="{328C087D-C44E-4EC2-96E7-4700350075A1}" srcOrd="0" destOrd="0" presId="urn:microsoft.com/office/officeart/2005/8/layout/cycle4"/>
    <dgm:cxn modelId="{D4354189-4B48-4F35-B2DE-57B17306C230}" srcId="{85DBA2D5-7D20-4241-B95C-6DA6997B4D7F}" destId="{58637EA8-70D2-44F4-83F0-CF85EC964C94}" srcOrd="0" destOrd="0" parTransId="{6E567A6E-B6A8-4CC5-B849-3EBEF613BAFF}" sibTransId="{D3653142-C324-4127-A581-B035D1155EFA}"/>
    <dgm:cxn modelId="{76D6F89E-8758-4F5B-9C9E-45F06D3DC42A}" type="presOf" srcId="{3BE07226-93FE-4814-8F68-85BFE71E15E4}" destId="{F961343B-AC26-46C1-AB6D-77594FFE6B00}" srcOrd="1" destOrd="0" presId="urn:microsoft.com/office/officeart/2005/8/layout/cycle4"/>
    <dgm:cxn modelId="{86264AD4-AAB3-465D-9404-77DEEA8B0E8B}" type="presOf" srcId="{A61FDCA2-0671-4C02-8014-E8B481BCB8A3}" destId="{19221B51-A431-4161-91B5-B7A2E20B044D}" srcOrd="0" destOrd="0" presId="urn:microsoft.com/office/officeart/2005/8/layout/cycle4"/>
    <dgm:cxn modelId="{3812721A-3D7A-4D66-AAC2-3B6CF354F211}" type="presOf" srcId="{93E71597-98CA-42B8-9335-FC5FAAD0B3D1}" destId="{92B1E60F-CB6C-44CC-8AE7-C52C08759530}" srcOrd="1" destOrd="0" presId="urn:microsoft.com/office/officeart/2005/8/layout/cycle4"/>
    <dgm:cxn modelId="{FC783764-26A6-4225-844E-B1CF1BFD777D}" type="presParOf" srcId="{62A74462-D137-4CB6-B04C-FDC5BAD7E0E8}" destId="{EC5C1D92-3B82-426C-B341-EB8BE0BA61B5}" srcOrd="0" destOrd="0" presId="urn:microsoft.com/office/officeart/2005/8/layout/cycle4"/>
    <dgm:cxn modelId="{E47CC75A-1AE6-4C9E-A01C-67BC3018414F}" type="presParOf" srcId="{EC5C1D92-3B82-426C-B341-EB8BE0BA61B5}" destId="{E763CEED-8302-4DD2-9CCB-FDED2F986BE1}" srcOrd="0" destOrd="0" presId="urn:microsoft.com/office/officeart/2005/8/layout/cycle4"/>
    <dgm:cxn modelId="{5347C9D6-5167-43AC-B8FA-7A636A6F4124}" type="presParOf" srcId="{E763CEED-8302-4DD2-9CCB-FDED2F986BE1}" destId="{19221B51-A431-4161-91B5-B7A2E20B044D}" srcOrd="0" destOrd="0" presId="urn:microsoft.com/office/officeart/2005/8/layout/cycle4"/>
    <dgm:cxn modelId="{E0D1E99A-6BA9-4A24-BF6A-963833F6043B}" type="presParOf" srcId="{E763CEED-8302-4DD2-9CCB-FDED2F986BE1}" destId="{5D879F8B-91AD-48F7-B8E9-347D7A6A7103}" srcOrd="1" destOrd="0" presId="urn:microsoft.com/office/officeart/2005/8/layout/cycle4"/>
    <dgm:cxn modelId="{6D87F98E-3115-4870-945B-0871BF90BC20}" type="presParOf" srcId="{EC5C1D92-3B82-426C-B341-EB8BE0BA61B5}" destId="{DDB73DB8-B56E-48E6-A4BC-D245B2F711DA}" srcOrd="1" destOrd="0" presId="urn:microsoft.com/office/officeart/2005/8/layout/cycle4"/>
    <dgm:cxn modelId="{3B38BD45-707E-40CC-BCA5-B0F6B09CA687}" type="presParOf" srcId="{DDB73DB8-B56E-48E6-A4BC-D245B2F711DA}" destId="{AAED3E95-B435-42DE-ABB0-0AAFB4447C5A}" srcOrd="0" destOrd="0" presId="urn:microsoft.com/office/officeart/2005/8/layout/cycle4"/>
    <dgm:cxn modelId="{0A50A1D0-A5D5-40C3-AB59-D2849124CDBE}" type="presParOf" srcId="{DDB73DB8-B56E-48E6-A4BC-D245B2F711DA}" destId="{19FE8888-0422-44DA-B1E6-73C5C831820B}" srcOrd="1" destOrd="0" presId="urn:microsoft.com/office/officeart/2005/8/layout/cycle4"/>
    <dgm:cxn modelId="{13BD802C-5B07-49E8-9C17-9A2662408412}" type="presParOf" srcId="{EC5C1D92-3B82-426C-B341-EB8BE0BA61B5}" destId="{5292DD13-6230-48CC-B7AD-CD5C05F8CD2A}" srcOrd="2" destOrd="0" presId="urn:microsoft.com/office/officeart/2005/8/layout/cycle4"/>
    <dgm:cxn modelId="{79F55990-7C34-4AAE-9B37-A5FDD914E664}" type="presParOf" srcId="{5292DD13-6230-48CC-B7AD-CD5C05F8CD2A}" destId="{4A8DCAC0-86BE-4923-9750-A6619F537942}" srcOrd="0" destOrd="0" presId="urn:microsoft.com/office/officeart/2005/8/layout/cycle4"/>
    <dgm:cxn modelId="{9D300423-CFDA-4DAD-85FB-1A823F92E345}" type="presParOf" srcId="{5292DD13-6230-48CC-B7AD-CD5C05F8CD2A}" destId="{92B1E60F-CB6C-44CC-8AE7-C52C08759530}" srcOrd="1" destOrd="0" presId="urn:microsoft.com/office/officeart/2005/8/layout/cycle4"/>
    <dgm:cxn modelId="{BB95646D-0E95-4D05-93DE-800AE22FA5B4}" type="presParOf" srcId="{EC5C1D92-3B82-426C-B341-EB8BE0BA61B5}" destId="{A5A6C966-16D5-4ECD-AEEC-1E2E58F91534}" srcOrd="3" destOrd="0" presId="urn:microsoft.com/office/officeart/2005/8/layout/cycle4"/>
    <dgm:cxn modelId="{37F4C669-026C-48AD-9FB7-3FF1D174F2A8}" type="presParOf" srcId="{A5A6C966-16D5-4ECD-AEEC-1E2E58F91534}" destId="{7D70DFAC-F9F8-4BF1-8591-6344CA641262}" srcOrd="0" destOrd="0" presId="urn:microsoft.com/office/officeart/2005/8/layout/cycle4"/>
    <dgm:cxn modelId="{E0BCD010-274D-41B4-86EF-D57B7B38CC97}" type="presParOf" srcId="{A5A6C966-16D5-4ECD-AEEC-1E2E58F91534}" destId="{F961343B-AC26-46C1-AB6D-77594FFE6B00}" srcOrd="1" destOrd="0" presId="urn:microsoft.com/office/officeart/2005/8/layout/cycle4"/>
    <dgm:cxn modelId="{B621F2B0-C642-4FE3-A4A1-2A2471C1CC02}" type="presParOf" srcId="{EC5C1D92-3B82-426C-B341-EB8BE0BA61B5}" destId="{60A50205-1055-485E-9816-F53233B9368B}" srcOrd="4" destOrd="0" presId="urn:microsoft.com/office/officeart/2005/8/layout/cycle4"/>
    <dgm:cxn modelId="{C00A4E3E-FA0B-48E0-AD07-40B196713FFB}" type="presParOf" srcId="{62A74462-D137-4CB6-B04C-FDC5BAD7E0E8}" destId="{A2D17F9C-B557-4EC3-8F13-A701D9D5F729}" srcOrd="1" destOrd="0" presId="urn:microsoft.com/office/officeart/2005/8/layout/cycle4"/>
    <dgm:cxn modelId="{DE0B0BBE-AEF9-49E8-8F80-8272BC8AAFBC}" type="presParOf" srcId="{A2D17F9C-B557-4EC3-8F13-A701D9D5F729}" destId="{0E9B61A9-D944-4937-8EAB-7615A499C7AB}" srcOrd="0" destOrd="0" presId="urn:microsoft.com/office/officeart/2005/8/layout/cycle4"/>
    <dgm:cxn modelId="{39949760-33DE-4AA8-AC76-E25E5036E59F}" type="presParOf" srcId="{A2D17F9C-B557-4EC3-8F13-A701D9D5F729}" destId="{7CDE9B62-F58C-4BDA-BD49-A7BF90C64E2C}" srcOrd="1" destOrd="0" presId="urn:microsoft.com/office/officeart/2005/8/layout/cycle4"/>
    <dgm:cxn modelId="{2457056F-04DE-4A8F-8A54-2291076ED17B}" type="presParOf" srcId="{A2D17F9C-B557-4EC3-8F13-A701D9D5F729}" destId="{328C087D-C44E-4EC2-96E7-4700350075A1}" srcOrd="2" destOrd="0" presId="urn:microsoft.com/office/officeart/2005/8/layout/cycle4"/>
    <dgm:cxn modelId="{F197A351-A637-4D6A-A4EF-8C4B7FB284A1}" type="presParOf" srcId="{A2D17F9C-B557-4EC3-8F13-A701D9D5F729}" destId="{1EB5AA86-A5F2-40D1-AC80-331257F1A3C5}" srcOrd="3" destOrd="0" presId="urn:microsoft.com/office/officeart/2005/8/layout/cycle4"/>
    <dgm:cxn modelId="{24A47A5D-B0A2-49E2-8693-6DBAAA28E5AB}" type="presParOf" srcId="{A2D17F9C-B557-4EC3-8F13-A701D9D5F729}" destId="{7ADEE4ED-6738-4C0F-B365-E15F6013CD67}" srcOrd="4" destOrd="0" presId="urn:microsoft.com/office/officeart/2005/8/layout/cycle4"/>
    <dgm:cxn modelId="{C2010D10-6618-45EC-8987-0364CDC05E25}" type="presParOf" srcId="{62A74462-D137-4CB6-B04C-FDC5BAD7E0E8}" destId="{983E54A5-9249-414F-885D-C491F5548C70}" srcOrd="2" destOrd="0" presId="urn:microsoft.com/office/officeart/2005/8/layout/cycle4"/>
    <dgm:cxn modelId="{1FB296D8-F8BA-4672-BD7F-A31BCD4BC9E6}" type="presParOf" srcId="{62A74462-D137-4CB6-B04C-FDC5BAD7E0E8}" destId="{56F7CA8D-C1B2-441B-B1EC-D17CC5C058C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797BA-DDB2-42D7-A172-984DF7158C59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83BACE0-9731-4615-BC6A-C1FC0F1BDCA0}">
      <dgm:prSet phldrT="[Текст]"/>
      <dgm:spPr/>
      <dgm:t>
        <a:bodyPr/>
        <a:lstStyle/>
        <a:p>
          <a:r>
            <a:rPr lang="ru-RU" dirty="0" smtClean="0"/>
            <a:t>СИМПТОМЫ НЕДОСТАТКА ОМЕГА - 3</a:t>
          </a:r>
          <a:endParaRPr lang="ru-RU" dirty="0"/>
        </a:p>
      </dgm:t>
    </dgm:pt>
    <dgm:pt modelId="{BFDC85AF-357F-4DF2-A66A-427FC51EFBC3}" type="parTrans" cxnId="{90A6A66A-A73C-4AF4-B4BF-3BEDAB319F5F}">
      <dgm:prSet/>
      <dgm:spPr/>
      <dgm:t>
        <a:bodyPr/>
        <a:lstStyle/>
        <a:p>
          <a:endParaRPr lang="ru-RU"/>
        </a:p>
      </dgm:t>
    </dgm:pt>
    <dgm:pt modelId="{3E4A30A3-9C96-4D4F-B69A-9FF00F8887DF}" type="sibTrans" cxnId="{90A6A66A-A73C-4AF4-B4BF-3BEDAB319F5F}">
      <dgm:prSet/>
      <dgm:spPr/>
      <dgm:t>
        <a:bodyPr/>
        <a:lstStyle/>
        <a:p>
          <a:endParaRPr lang="ru-RU"/>
        </a:p>
      </dgm:t>
    </dgm:pt>
    <dgm:pt modelId="{1320D6CA-3EF0-42F1-98B8-8C51E6C646DD}">
      <dgm:prSet phldrT="[Текст]"/>
      <dgm:spPr/>
      <dgm:t>
        <a:bodyPr/>
        <a:lstStyle/>
        <a:p>
          <a:r>
            <a:rPr lang="ru-RU" dirty="0" smtClean="0"/>
            <a:t>Боли в мышцах и сухожилиях</a:t>
          </a:r>
          <a:endParaRPr lang="ru-RU" dirty="0"/>
        </a:p>
      </dgm:t>
    </dgm:pt>
    <dgm:pt modelId="{90FF81F4-CD50-4989-A534-912B57272CD8}" type="parTrans" cxnId="{A08B7E7D-450E-4636-A8CF-EFC31504C598}">
      <dgm:prSet/>
      <dgm:spPr/>
      <dgm:t>
        <a:bodyPr/>
        <a:lstStyle/>
        <a:p>
          <a:endParaRPr lang="ru-RU"/>
        </a:p>
      </dgm:t>
    </dgm:pt>
    <dgm:pt modelId="{B37A9CA0-E059-4E65-A82B-40C18093AE90}" type="sibTrans" cxnId="{A08B7E7D-450E-4636-A8CF-EFC31504C598}">
      <dgm:prSet/>
      <dgm:spPr/>
      <dgm:t>
        <a:bodyPr/>
        <a:lstStyle/>
        <a:p>
          <a:endParaRPr lang="ru-RU"/>
        </a:p>
      </dgm:t>
    </dgm:pt>
    <dgm:pt modelId="{B41A8170-B968-4FBC-9E41-EC9B1007D038}">
      <dgm:prSet phldrT="[Текст]"/>
      <dgm:spPr/>
      <dgm:t>
        <a:bodyPr/>
        <a:lstStyle/>
        <a:p>
          <a:r>
            <a:rPr lang="ru-RU" dirty="0" smtClean="0"/>
            <a:t>Ломкость ногтей и волос</a:t>
          </a:r>
          <a:endParaRPr lang="ru-RU" dirty="0"/>
        </a:p>
      </dgm:t>
    </dgm:pt>
    <dgm:pt modelId="{2FEFFE60-222F-460F-A27D-BB2163BF6360}" type="parTrans" cxnId="{75182E45-9FCD-426F-AC6D-81CD9A4C90A4}">
      <dgm:prSet/>
      <dgm:spPr/>
      <dgm:t>
        <a:bodyPr/>
        <a:lstStyle/>
        <a:p>
          <a:endParaRPr lang="ru-RU"/>
        </a:p>
      </dgm:t>
    </dgm:pt>
    <dgm:pt modelId="{30C71D0D-4F91-4BDF-AD6A-25A1E51C97DB}" type="sibTrans" cxnId="{75182E45-9FCD-426F-AC6D-81CD9A4C90A4}">
      <dgm:prSet/>
      <dgm:spPr/>
      <dgm:t>
        <a:bodyPr/>
        <a:lstStyle/>
        <a:p>
          <a:endParaRPr lang="ru-RU"/>
        </a:p>
      </dgm:t>
    </dgm:pt>
    <dgm:pt modelId="{2326EE97-70EE-4A10-BD9C-FAB5D04FD415}">
      <dgm:prSet phldrT="[Текст]"/>
      <dgm:spPr/>
      <dgm:t>
        <a:bodyPr/>
        <a:lstStyle/>
        <a:p>
          <a:r>
            <a:rPr lang="ru-RU" dirty="0" smtClean="0"/>
            <a:t>Быстрая утомляемость и слабость</a:t>
          </a:r>
          <a:endParaRPr lang="ru-RU" dirty="0"/>
        </a:p>
      </dgm:t>
    </dgm:pt>
    <dgm:pt modelId="{11930601-474B-4139-A756-DC20A3284A5C}" type="parTrans" cxnId="{3551C4DF-444A-4523-B149-694D719EE99E}">
      <dgm:prSet/>
      <dgm:spPr/>
      <dgm:t>
        <a:bodyPr/>
        <a:lstStyle/>
        <a:p>
          <a:endParaRPr lang="ru-RU"/>
        </a:p>
      </dgm:t>
    </dgm:pt>
    <dgm:pt modelId="{12623542-B7F0-43B9-ADFD-5B307C356C0C}" type="sibTrans" cxnId="{3551C4DF-444A-4523-B149-694D719EE99E}">
      <dgm:prSet/>
      <dgm:spPr/>
      <dgm:t>
        <a:bodyPr/>
        <a:lstStyle/>
        <a:p>
          <a:endParaRPr lang="ru-RU"/>
        </a:p>
      </dgm:t>
    </dgm:pt>
    <dgm:pt modelId="{08B849F5-07DB-4CFD-8C4B-EA7677D15365}">
      <dgm:prSet/>
      <dgm:spPr/>
      <dgm:t>
        <a:bodyPr/>
        <a:lstStyle/>
        <a:p>
          <a:r>
            <a:rPr lang="ru-RU" dirty="0" smtClean="0"/>
            <a:t>Сухость кожи и зуд</a:t>
          </a:r>
          <a:endParaRPr lang="ru-RU" dirty="0"/>
        </a:p>
      </dgm:t>
    </dgm:pt>
    <dgm:pt modelId="{17D76596-D8FA-4F16-8195-E1E4311CD867}" type="parTrans" cxnId="{57600111-900C-4481-81D6-3C730E4B8FC5}">
      <dgm:prSet/>
      <dgm:spPr/>
      <dgm:t>
        <a:bodyPr/>
        <a:lstStyle/>
        <a:p>
          <a:endParaRPr lang="ru-RU"/>
        </a:p>
      </dgm:t>
    </dgm:pt>
    <dgm:pt modelId="{910A0C9B-7AB2-40B4-BC45-11DE028B9B45}" type="sibTrans" cxnId="{57600111-900C-4481-81D6-3C730E4B8FC5}">
      <dgm:prSet/>
      <dgm:spPr/>
      <dgm:t>
        <a:bodyPr/>
        <a:lstStyle/>
        <a:p>
          <a:endParaRPr lang="ru-RU"/>
        </a:p>
      </dgm:t>
    </dgm:pt>
    <dgm:pt modelId="{A59E0BCF-55D3-4199-ACA9-4DD0DF69E425}">
      <dgm:prSet phldrT="[Текст]"/>
      <dgm:spPr/>
      <dgm:t>
        <a:bodyPr/>
        <a:lstStyle/>
        <a:p>
          <a:r>
            <a:rPr lang="ru-RU" dirty="0" smtClean="0"/>
            <a:t>Депрессия</a:t>
          </a:r>
          <a:endParaRPr lang="ru-RU" dirty="0"/>
        </a:p>
      </dgm:t>
    </dgm:pt>
    <dgm:pt modelId="{90A27AAB-4AC3-4B44-BEAF-CA4BE7D07D01}" type="parTrans" cxnId="{9E4893FA-D987-422D-AD59-53AC5B931EBC}">
      <dgm:prSet/>
      <dgm:spPr/>
      <dgm:t>
        <a:bodyPr/>
        <a:lstStyle/>
        <a:p>
          <a:endParaRPr lang="ru-RU"/>
        </a:p>
      </dgm:t>
    </dgm:pt>
    <dgm:pt modelId="{2163A51B-5DE9-46C8-ACC0-6F0DA1A0C5DC}" type="sibTrans" cxnId="{9E4893FA-D987-422D-AD59-53AC5B931EBC}">
      <dgm:prSet/>
      <dgm:spPr/>
      <dgm:t>
        <a:bodyPr/>
        <a:lstStyle/>
        <a:p>
          <a:endParaRPr lang="ru-RU"/>
        </a:p>
      </dgm:t>
    </dgm:pt>
    <dgm:pt modelId="{03F30DD2-BF31-4069-90AD-42A240B1797B}">
      <dgm:prSet phldrT="[Текст]"/>
      <dgm:spPr/>
      <dgm:t>
        <a:bodyPr/>
        <a:lstStyle/>
        <a:p>
          <a:r>
            <a:rPr lang="ru-RU" dirty="0" smtClean="0"/>
            <a:t>Частые простудные заболевания</a:t>
          </a:r>
          <a:endParaRPr lang="ru-RU" dirty="0"/>
        </a:p>
      </dgm:t>
    </dgm:pt>
    <dgm:pt modelId="{2B438B4A-4B4B-4266-8794-9B5742F22E5F}" type="parTrans" cxnId="{74190F72-B2E1-4AED-8A02-6A7AAB9946A4}">
      <dgm:prSet/>
      <dgm:spPr/>
      <dgm:t>
        <a:bodyPr/>
        <a:lstStyle/>
        <a:p>
          <a:endParaRPr lang="ru-RU"/>
        </a:p>
      </dgm:t>
    </dgm:pt>
    <dgm:pt modelId="{01EAE405-8807-4C5E-9B6C-957F908B1A62}" type="sibTrans" cxnId="{74190F72-B2E1-4AED-8A02-6A7AAB9946A4}">
      <dgm:prSet/>
      <dgm:spPr/>
      <dgm:t>
        <a:bodyPr/>
        <a:lstStyle/>
        <a:p>
          <a:endParaRPr lang="ru-RU"/>
        </a:p>
      </dgm:t>
    </dgm:pt>
    <dgm:pt modelId="{35553C40-8005-4A1B-A8FE-B3E552440BD2}" type="pres">
      <dgm:prSet presAssocID="{BC7797BA-DDB2-42D7-A172-984DF7158C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43511C-EAB8-4332-8271-6D2D29413E7B}" type="pres">
      <dgm:prSet presAssocID="{283BACE0-9731-4615-BC6A-C1FC0F1BDCA0}" presName="root1" presStyleCnt="0"/>
      <dgm:spPr/>
    </dgm:pt>
    <dgm:pt modelId="{35DED17E-7945-4B2A-969E-E154E0109326}" type="pres">
      <dgm:prSet presAssocID="{283BACE0-9731-4615-BC6A-C1FC0F1BDC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8F81A4-E190-42A5-89D9-74F520A045C1}" type="pres">
      <dgm:prSet presAssocID="{283BACE0-9731-4615-BC6A-C1FC0F1BDCA0}" presName="level2hierChild" presStyleCnt="0"/>
      <dgm:spPr/>
    </dgm:pt>
    <dgm:pt modelId="{0DD66840-AC32-468A-AE90-4EAE2A29F152}" type="pres">
      <dgm:prSet presAssocID="{90FF81F4-CD50-4989-A534-912B57272CD8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49C69F7E-68DB-4BD8-AA9E-CFA1C84AEE5E}" type="pres">
      <dgm:prSet presAssocID="{90FF81F4-CD50-4989-A534-912B57272CD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5F8BE8F-6BA6-4637-AAAE-7BB24860C564}" type="pres">
      <dgm:prSet presAssocID="{1320D6CA-3EF0-42F1-98B8-8C51E6C646DD}" presName="root2" presStyleCnt="0"/>
      <dgm:spPr/>
    </dgm:pt>
    <dgm:pt modelId="{8D910BF6-45DF-479E-BADB-9C8D3DA4944B}" type="pres">
      <dgm:prSet presAssocID="{1320D6CA-3EF0-42F1-98B8-8C51E6C646DD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04572-4E41-43C7-B653-330F160ABA31}" type="pres">
      <dgm:prSet presAssocID="{1320D6CA-3EF0-42F1-98B8-8C51E6C646DD}" presName="level3hierChild" presStyleCnt="0"/>
      <dgm:spPr/>
    </dgm:pt>
    <dgm:pt modelId="{D8CC9FD2-DD5A-477F-A09F-6AAF17856C9C}" type="pres">
      <dgm:prSet presAssocID="{17D76596-D8FA-4F16-8195-E1E4311CD86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9757A422-6401-4629-A1DB-F21E5BC98DB1}" type="pres">
      <dgm:prSet presAssocID="{17D76596-D8FA-4F16-8195-E1E4311CD86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AFB102D-2373-4973-9E5D-43922CB3455B}" type="pres">
      <dgm:prSet presAssocID="{08B849F5-07DB-4CFD-8C4B-EA7677D15365}" presName="root2" presStyleCnt="0"/>
      <dgm:spPr/>
    </dgm:pt>
    <dgm:pt modelId="{D29F0DC4-E399-4BD0-9AB6-4F28AFB82C8E}" type="pres">
      <dgm:prSet presAssocID="{08B849F5-07DB-4CFD-8C4B-EA7677D15365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6A69B9-0386-4E7E-8106-21420454A413}" type="pres">
      <dgm:prSet presAssocID="{08B849F5-07DB-4CFD-8C4B-EA7677D15365}" presName="level3hierChild" presStyleCnt="0"/>
      <dgm:spPr/>
    </dgm:pt>
    <dgm:pt modelId="{39A3205E-9C38-4814-9E09-54F088757D5F}" type="pres">
      <dgm:prSet presAssocID="{2FEFFE60-222F-460F-A27D-BB2163BF6360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4584A827-9AC9-4881-BDB6-83306EF8CCC1}" type="pres">
      <dgm:prSet presAssocID="{2FEFFE60-222F-460F-A27D-BB2163BF6360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1806A13-CF4A-4DDE-B62B-851D698A7E0A}" type="pres">
      <dgm:prSet presAssocID="{B41A8170-B968-4FBC-9E41-EC9B1007D038}" presName="root2" presStyleCnt="0"/>
      <dgm:spPr/>
    </dgm:pt>
    <dgm:pt modelId="{0F8FA8EE-BD06-462B-9CF2-A11AAD7D4899}" type="pres">
      <dgm:prSet presAssocID="{B41A8170-B968-4FBC-9E41-EC9B1007D038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F5C082-811D-47F4-8262-A03F9CE6ABC3}" type="pres">
      <dgm:prSet presAssocID="{B41A8170-B968-4FBC-9E41-EC9B1007D038}" presName="level3hierChild" presStyleCnt="0"/>
      <dgm:spPr/>
    </dgm:pt>
    <dgm:pt modelId="{9340C29C-3617-42BD-AD46-1A590AA7D28A}" type="pres">
      <dgm:prSet presAssocID="{11930601-474B-4139-A756-DC20A3284A5C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D25A7624-B66B-46DC-A323-93391838A2A3}" type="pres">
      <dgm:prSet presAssocID="{11930601-474B-4139-A756-DC20A3284A5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DEC888CF-1FA3-4AFF-B0F7-C73F80848C26}" type="pres">
      <dgm:prSet presAssocID="{2326EE97-70EE-4A10-BD9C-FAB5D04FD415}" presName="root2" presStyleCnt="0"/>
      <dgm:spPr/>
    </dgm:pt>
    <dgm:pt modelId="{279DA177-73EA-4CBC-9DEE-13B16CB22218}" type="pres">
      <dgm:prSet presAssocID="{2326EE97-70EE-4A10-BD9C-FAB5D04FD415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6EDF2B-9BC8-496A-9F17-3DED8C405326}" type="pres">
      <dgm:prSet presAssocID="{2326EE97-70EE-4A10-BD9C-FAB5D04FD415}" presName="level3hierChild" presStyleCnt="0"/>
      <dgm:spPr/>
    </dgm:pt>
    <dgm:pt modelId="{08620E61-062D-4A73-8C1E-0A3F9224BE95}" type="pres">
      <dgm:prSet presAssocID="{90A27AAB-4AC3-4B44-BEAF-CA4BE7D07D01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DCFFAB7D-A05D-417D-893E-1F1D0DE993BA}" type="pres">
      <dgm:prSet presAssocID="{90A27AAB-4AC3-4B44-BEAF-CA4BE7D07D0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5D63A22-7280-4C89-A81A-DC078732C136}" type="pres">
      <dgm:prSet presAssocID="{A59E0BCF-55D3-4199-ACA9-4DD0DF69E425}" presName="root2" presStyleCnt="0"/>
      <dgm:spPr/>
    </dgm:pt>
    <dgm:pt modelId="{00C183DD-13C0-4492-B99C-FBEEF4558C63}" type="pres">
      <dgm:prSet presAssocID="{A59E0BCF-55D3-4199-ACA9-4DD0DF69E425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83B4F7-76B4-4198-AD70-CDD9772EBB7F}" type="pres">
      <dgm:prSet presAssocID="{A59E0BCF-55D3-4199-ACA9-4DD0DF69E425}" presName="level3hierChild" presStyleCnt="0"/>
      <dgm:spPr/>
    </dgm:pt>
    <dgm:pt modelId="{1EE99275-A14A-485E-A507-F2452CCAD9A8}" type="pres">
      <dgm:prSet presAssocID="{2B438B4A-4B4B-4266-8794-9B5742F22E5F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5AEF4BA6-983B-49FD-AB6F-4BC958DE3F5C}" type="pres">
      <dgm:prSet presAssocID="{2B438B4A-4B4B-4266-8794-9B5742F22E5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5E0B607-8D92-463E-8652-70FBED5747E9}" type="pres">
      <dgm:prSet presAssocID="{03F30DD2-BF31-4069-90AD-42A240B1797B}" presName="root2" presStyleCnt="0"/>
      <dgm:spPr/>
    </dgm:pt>
    <dgm:pt modelId="{905955AA-640D-4760-A366-5DD711FDB132}" type="pres">
      <dgm:prSet presAssocID="{03F30DD2-BF31-4069-90AD-42A240B1797B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17022-5ACB-4459-B7E5-F648C8AA61A3}" type="pres">
      <dgm:prSet presAssocID="{03F30DD2-BF31-4069-90AD-42A240B1797B}" presName="level3hierChild" presStyleCnt="0"/>
      <dgm:spPr/>
    </dgm:pt>
  </dgm:ptLst>
  <dgm:cxnLst>
    <dgm:cxn modelId="{E7053239-AAFB-4590-87A1-7EBCA2AD00BE}" type="presOf" srcId="{90A27AAB-4AC3-4B44-BEAF-CA4BE7D07D01}" destId="{DCFFAB7D-A05D-417D-893E-1F1D0DE993BA}" srcOrd="1" destOrd="0" presId="urn:microsoft.com/office/officeart/2008/layout/HorizontalMultiLevelHierarchy"/>
    <dgm:cxn modelId="{EC19D6BD-DA88-43F5-B21A-5440BD3F422C}" type="presOf" srcId="{BC7797BA-DDB2-42D7-A172-984DF7158C59}" destId="{35553C40-8005-4A1B-A8FE-B3E552440BD2}" srcOrd="0" destOrd="0" presId="urn:microsoft.com/office/officeart/2008/layout/HorizontalMultiLevelHierarchy"/>
    <dgm:cxn modelId="{8EB789F8-B901-48E6-932A-C82437337646}" type="presOf" srcId="{2326EE97-70EE-4A10-BD9C-FAB5D04FD415}" destId="{279DA177-73EA-4CBC-9DEE-13B16CB22218}" srcOrd="0" destOrd="0" presId="urn:microsoft.com/office/officeart/2008/layout/HorizontalMultiLevelHierarchy"/>
    <dgm:cxn modelId="{9EC80F2B-6A29-4CDA-92FD-774CB6C0F5EC}" type="presOf" srcId="{2FEFFE60-222F-460F-A27D-BB2163BF6360}" destId="{39A3205E-9C38-4814-9E09-54F088757D5F}" srcOrd="0" destOrd="0" presId="urn:microsoft.com/office/officeart/2008/layout/HorizontalMultiLevelHierarchy"/>
    <dgm:cxn modelId="{D53EC942-349F-4D48-A8C3-D326136123D5}" type="presOf" srcId="{A59E0BCF-55D3-4199-ACA9-4DD0DF69E425}" destId="{00C183DD-13C0-4492-B99C-FBEEF4558C63}" srcOrd="0" destOrd="0" presId="urn:microsoft.com/office/officeart/2008/layout/HorizontalMultiLevelHierarchy"/>
    <dgm:cxn modelId="{31004C12-55AE-4E69-BE39-578CDD7A04E9}" type="presOf" srcId="{11930601-474B-4139-A756-DC20A3284A5C}" destId="{D25A7624-B66B-46DC-A323-93391838A2A3}" srcOrd="1" destOrd="0" presId="urn:microsoft.com/office/officeart/2008/layout/HorizontalMultiLevelHierarchy"/>
    <dgm:cxn modelId="{1D87D353-C11B-4D52-BBBD-06E26E2F64C6}" type="presOf" srcId="{17D76596-D8FA-4F16-8195-E1E4311CD867}" destId="{9757A422-6401-4629-A1DB-F21E5BC98DB1}" srcOrd="1" destOrd="0" presId="urn:microsoft.com/office/officeart/2008/layout/HorizontalMultiLevelHierarchy"/>
    <dgm:cxn modelId="{01886269-6D18-4D7D-AC2F-9D96A3AE82AD}" type="presOf" srcId="{03F30DD2-BF31-4069-90AD-42A240B1797B}" destId="{905955AA-640D-4760-A366-5DD711FDB132}" srcOrd="0" destOrd="0" presId="urn:microsoft.com/office/officeart/2008/layout/HorizontalMultiLevelHierarchy"/>
    <dgm:cxn modelId="{75182E45-9FCD-426F-AC6D-81CD9A4C90A4}" srcId="{283BACE0-9731-4615-BC6A-C1FC0F1BDCA0}" destId="{B41A8170-B968-4FBC-9E41-EC9B1007D038}" srcOrd="2" destOrd="0" parTransId="{2FEFFE60-222F-460F-A27D-BB2163BF6360}" sibTransId="{30C71D0D-4F91-4BDF-AD6A-25A1E51C97DB}"/>
    <dgm:cxn modelId="{815313D9-2C94-4D1E-AA0F-A3FDC1089F26}" type="presOf" srcId="{90FF81F4-CD50-4989-A534-912B57272CD8}" destId="{49C69F7E-68DB-4BD8-AA9E-CFA1C84AEE5E}" srcOrd="1" destOrd="0" presId="urn:microsoft.com/office/officeart/2008/layout/HorizontalMultiLevelHierarchy"/>
    <dgm:cxn modelId="{9635AE5D-2027-46E9-9E80-AA8844D204B7}" type="presOf" srcId="{2B438B4A-4B4B-4266-8794-9B5742F22E5F}" destId="{1EE99275-A14A-485E-A507-F2452CCAD9A8}" srcOrd="0" destOrd="0" presId="urn:microsoft.com/office/officeart/2008/layout/HorizontalMultiLevelHierarchy"/>
    <dgm:cxn modelId="{B4A94217-47B3-4068-9BDC-1F52EE3920BB}" type="presOf" srcId="{2B438B4A-4B4B-4266-8794-9B5742F22E5F}" destId="{5AEF4BA6-983B-49FD-AB6F-4BC958DE3F5C}" srcOrd="1" destOrd="0" presId="urn:microsoft.com/office/officeart/2008/layout/HorizontalMultiLevelHierarchy"/>
    <dgm:cxn modelId="{74190F72-B2E1-4AED-8A02-6A7AAB9946A4}" srcId="{283BACE0-9731-4615-BC6A-C1FC0F1BDCA0}" destId="{03F30DD2-BF31-4069-90AD-42A240B1797B}" srcOrd="5" destOrd="0" parTransId="{2B438B4A-4B4B-4266-8794-9B5742F22E5F}" sibTransId="{01EAE405-8807-4C5E-9B6C-957F908B1A62}"/>
    <dgm:cxn modelId="{7EE0BDBC-033A-43CE-988D-6B5598F3C49C}" type="presOf" srcId="{90A27AAB-4AC3-4B44-BEAF-CA4BE7D07D01}" destId="{08620E61-062D-4A73-8C1E-0A3F9224BE95}" srcOrd="0" destOrd="0" presId="urn:microsoft.com/office/officeart/2008/layout/HorizontalMultiLevelHierarchy"/>
    <dgm:cxn modelId="{3551C4DF-444A-4523-B149-694D719EE99E}" srcId="{283BACE0-9731-4615-BC6A-C1FC0F1BDCA0}" destId="{2326EE97-70EE-4A10-BD9C-FAB5D04FD415}" srcOrd="3" destOrd="0" parTransId="{11930601-474B-4139-A756-DC20A3284A5C}" sibTransId="{12623542-B7F0-43B9-ADFD-5B307C356C0C}"/>
    <dgm:cxn modelId="{F68992F6-9684-4141-B660-AC0F2B4BDC56}" type="presOf" srcId="{08B849F5-07DB-4CFD-8C4B-EA7677D15365}" destId="{D29F0DC4-E399-4BD0-9AB6-4F28AFB82C8E}" srcOrd="0" destOrd="0" presId="urn:microsoft.com/office/officeart/2008/layout/HorizontalMultiLevelHierarchy"/>
    <dgm:cxn modelId="{A08B7E7D-450E-4636-A8CF-EFC31504C598}" srcId="{283BACE0-9731-4615-BC6A-C1FC0F1BDCA0}" destId="{1320D6CA-3EF0-42F1-98B8-8C51E6C646DD}" srcOrd="0" destOrd="0" parTransId="{90FF81F4-CD50-4989-A534-912B57272CD8}" sibTransId="{B37A9CA0-E059-4E65-A82B-40C18093AE90}"/>
    <dgm:cxn modelId="{9E4893FA-D987-422D-AD59-53AC5B931EBC}" srcId="{283BACE0-9731-4615-BC6A-C1FC0F1BDCA0}" destId="{A59E0BCF-55D3-4199-ACA9-4DD0DF69E425}" srcOrd="4" destOrd="0" parTransId="{90A27AAB-4AC3-4B44-BEAF-CA4BE7D07D01}" sibTransId="{2163A51B-5DE9-46C8-ACC0-6F0DA1A0C5DC}"/>
    <dgm:cxn modelId="{90A6A66A-A73C-4AF4-B4BF-3BEDAB319F5F}" srcId="{BC7797BA-DDB2-42D7-A172-984DF7158C59}" destId="{283BACE0-9731-4615-BC6A-C1FC0F1BDCA0}" srcOrd="0" destOrd="0" parTransId="{BFDC85AF-357F-4DF2-A66A-427FC51EFBC3}" sibTransId="{3E4A30A3-9C96-4D4F-B69A-9FF00F8887DF}"/>
    <dgm:cxn modelId="{44BA560E-BFDA-4198-AAC4-5BC27F972CA9}" type="presOf" srcId="{2FEFFE60-222F-460F-A27D-BB2163BF6360}" destId="{4584A827-9AC9-4881-BDB6-83306EF8CCC1}" srcOrd="1" destOrd="0" presId="urn:microsoft.com/office/officeart/2008/layout/HorizontalMultiLevelHierarchy"/>
    <dgm:cxn modelId="{E6A648E6-13C3-4BC6-B657-0E73BE0AFDE9}" type="presOf" srcId="{B41A8170-B968-4FBC-9E41-EC9B1007D038}" destId="{0F8FA8EE-BD06-462B-9CF2-A11AAD7D4899}" srcOrd="0" destOrd="0" presId="urn:microsoft.com/office/officeart/2008/layout/HorizontalMultiLevelHierarchy"/>
    <dgm:cxn modelId="{FCDB72BC-E99F-439A-AB7C-C7B7A7722E1D}" type="presOf" srcId="{283BACE0-9731-4615-BC6A-C1FC0F1BDCA0}" destId="{35DED17E-7945-4B2A-969E-E154E0109326}" srcOrd="0" destOrd="0" presId="urn:microsoft.com/office/officeart/2008/layout/HorizontalMultiLevelHierarchy"/>
    <dgm:cxn modelId="{21D0CE16-0AC3-4EB3-A755-1A8DA84407AB}" type="presOf" srcId="{1320D6CA-3EF0-42F1-98B8-8C51E6C646DD}" destId="{8D910BF6-45DF-479E-BADB-9C8D3DA4944B}" srcOrd="0" destOrd="0" presId="urn:microsoft.com/office/officeart/2008/layout/HorizontalMultiLevelHierarchy"/>
    <dgm:cxn modelId="{FCFFD1BD-DC79-4CAA-83D8-6CB16D320738}" type="presOf" srcId="{17D76596-D8FA-4F16-8195-E1E4311CD867}" destId="{D8CC9FD2-DD5A-477F-A09F-6AAF17856C9C}" srcOrd="0" destOrd="0" presId="urn:microsoft.com/office/officeart/2008/layout/HorizontalMultiLevelHierarchy"/>
    <dgm:cxn modelId="{23E5E58C-2914-4673-B21D-201F52F8B12C}" type="presOf" srcId="{11930601-474B-4139-A756-DC20A3284A5C}" destId="{9340C29C-3617-42BD-AD46-1A590AA7D28A}" srcOrd="0" destOrd="0" presId="urn:microsoft.com/office/officeart/2008/layout/HorizontalMultiLevelHierarchy"/>
    <dgm:cxn modelId="{57600111-900C-4481-81D6-3C730E4B8FC5}" srcId="{283BACE0-9731-4615-BC6A-C1FC0F1BDCA0}" destId="{08B849F5-07DB-4CFD-8C4B-EA7677D15365}" srcOrd="1" destOrd="0" parTransId="{17D76596-D8FA-4F16-8195-E1E4311CD867}" sibTransId="{910A0C9B-7AB2-40B4-BC45-11DE028B9B45}"/>
    <dgm:cxn modelId="{0FD3E6B3-3365-4543-99BB-6BACB23D54D1}" type="presOf" srcId="{90FF81F4-CD50-4989-A534-912B57272CD8}" destId="{0DD66840-AC32-468A-AE90-4EAE2A29F152}" srcOrd="0" destOrd="0" presId="urn:microsoft.com/office/officeart/2008/layout/HorizontalMultiLevelHierarchy"/>
    <dgm:cxn modelId="{8161C757-7141-4B7B-A086-586B9EC7FD47}" type="presParOf" srcId="{35553C40-8005-4A1B-A8FE-B3E552440BD2}" destId="{2443511C-EAB8-4332-8271-6D2D29413E7B}" srcOrd="0" destOrd="0" presId="urn:microsoft.com/office/officeart/2008/layout/HorizontalMultiLevelHierarchy"/>
    <dgm:cxn modelId="{662335C2-EA44-4553-B3A7-85895124D9C4}" type="presParOf" srcId="{2443511C-EAB8-4332-8271-6D2D29413E7B}" destId="{35DED17E-7945-4B2A-969E-E154E0109326}" srcOrd="0" destOrd="0" presId="urn:microsoft.com/office/officeart/2008/layout/HorizontalMultiLevelHierarchy"/>
    <dgm:cxn modelId="{604DBA23-E5CD-4022-9DA7-757B7B2CA01A}" type="presParOf" srcId="{2443511C-EAB8-4332-8271-6D2D29413E7B}" destId="{018F81A4-E190-42A5-89D9-74F520A045C1}" srcOrd="1" destOrd="0" presId="urn:microsoft.com/office/officeart/2008/layout/HorizontalMultiLevelHierarchy"/>
    <dgm:cxn modelId="{694C3A36-3F04-4CD3-9314-FAB9CCD8B251}" type="presParOf" srcId="{018F81A4-E190-42A5-89D9-74F520A045C1}" destId="{0DD66840-AC32-468A-AE90-4EAE2A29F152}" srcOrd="0" destOrd="0" presId="urn:microsoft.com/office/officeart/2008/layout/HorizontalMultiLevelHierarchy"/>
    <dgm:cxn modelId="{57C7DA29-96D6-45F3-8B91-6439EC4BED28}" type="presParOf" srcId="{0DD66840-AC32-468A-AE90-4EAE2A29F152}" destId="{49C69F7E-68DB-4BD8-AA9E-CFA1C84AEE5E}" srcOrd="0" destOrd="0" presId="urn:microsoft.com/office/officeart/2008/layout/HorizontalMultiLevelHierarchy"/>
    <dgm:cxn modelId="{C7A8E0E3-E209-4FB0-8494-E86AA47076B0}" type="presParOf" srcId="{018F81A4-E190-42A5-89D9-74F520A045C1}" destId="{55F8BE8F-6BA6-4637-AAAE-7BB24860C564}" srcOrd="1" destOrd="0" presId="urn:microsoft.com/office/officeart/2008/layout/HorizontalMultiLevelHierarchy"/>
    <dgm:cxn modelId="{A757FAF6-2E7F-4F86-818A-95D306FD2543}" type="presParOf" srcId="{55F8BE8F-6BA6-4637-AAAE-7BB24860C564}" destId="{8D910BF6-45DF-479E-BADB-9C8D3DA4944B}" srcOrd="0" destOrd="0" presId="urn:microsoft.com/office/officeart/2008/layout/HorizontalMultiLevelHierarchy"/>
    <dgm:cxn modelId="{ADDDA2FD-4B8A-4AF7-AE67-9825E9736E3F}" type="presParOf" srcId="{55F8BE8F-6BA6-4637-AAAE-7BB24860C564}" destId="{F9904572-4E41-43C7-B653-330F160ABA31}" srcOrd="1" destOrd="0" presId="urn:microsoft.com/office/officeart/2008/layout/HorizontalMultiLevelHierarchy"/>
    <dgm:cxn modelId="{9BD74FB0-16FA-4077-B52F-E21F04F0ACB1}" type="presParOf" srcId="{018F81A4-E190-42A5-89D9-74F520A045C1}" destId="{D8CC9FD2-DD5A-477F-A09F-6AAF17856C9C}" srcOrd="2" destOrd="0" presId="urn:microsoft.com/office/officeart/2008/layout/HorizontalMultiLevelHierarchy"/>
    <dgm:cxn modelId="{21505303-12B2-4538-8279-C2A61721E122}" type="presParOf" srcId="{D8CC9FD2-DD5A-477F-A09F-6AAF17856C9C}" destId="{9757A422-6401-4629-A1DB-F21E5BC98DB1}" srcOrd="0" destOrd="0" presId="urn:microsoft.com/office/officeart/2008/layout/HorizontalMultiLevelHierarchy"/>
    <dgm:cxn modelId="{D7D9153B-8A31-467D-B093-C32DB694A8C0}" type="presParOf" srcId="{018F81A4-E190-42A5-89D9-74F520A045C1}" destId="{8AFB102D-2373-4973-9E5D-43922CB3455B}" srcOrd="3" destOrd="0" presId="urn:microsoft.com/office/officeart/2008/layout/HorizontalMultiLevelHierarchy"/>
    <dgm:cxn modelId="{B31F29A1-220E-43E6-A0D8-8FC29F69857D}" type="presParOf" srcId="{8AFB102D-2373-4973-9E5D-43922CB3455B}" destId="{D29F0DC4-E399-4BD0-9AB6-4F28AFB82C8E}" srcOrd="0" destOrd="0" presId="urn:microsoft.com/office/officeart/2008/layout/HorizontalMultiLevelHierarchy"/>
    <dgm:cxn modelId="{7E824FDD-E553-4C0A-BFB1-FD10CFCA0394}" type="presParOf" srcId="{8AFB102D-2373-4973-9E5D-43922CB3455B}" destId="{126A69B9-0386-4E7E-8106-21420454A413}" srcOrd="1" destOrd="0" presId="urn:microsoft.com/office/officeart/2008/layout/HorizontalMultiLevelHierarchy"/>
    <dgm:cxn modelId="{B244A183-9070-4901-B267-002FD8B800AE}" type="presParOf" srcId="{018F81A4-E190-42A5-89D9-74F520A045C1}" destId="{39A3205E-9C38-4814-9E09-54F088757D5F}" srcOrd="4" destOrd="0" presId="urn:microsoft.com/office/officeart/2008/layout/HorizontalMultiLevelHierarchy"/>
    <dgm:cxn modelId="{4159D14A-5F53-4120-835A-6D49719A1884}" type="presParOf" srcId="{39A3205E-9C38-4814-9E09-54F088757D5F}" destId="{4584A827-9AC9-4881-BDB6-83306EF8CCC1}" srcOrd="0" destOrd="0" presId="urn:microsoft.com/office/officeart/2008/layout/HorizontalMultiLevelHierarchy"/>
    <dgm:cxn modelId="{F505F80F-2EB2-4B2A-88F0-F6AEFC3009AA}" type="presParOf" srcId="{018F81A4-E190-42A5-89D9-74F520A045C1}" destId="{E1806A13-CF4A-4DDE-B62B-851D698A7E0A}" srcOrd="5" destOrd="0" presId="urn:microsoft.com/office/officeart/2008/layout/HorizontalMultiLevelHierarchy"/>
    <dgm:cxn modelId="{18BA7581-B539-405E-ABBD-5EDC6399AF46}" type="presParOf" srcId="{E1806A13-CF4A-4DDE-B62B-851D698A7E0A}" destId="{0F8FA8EE-BD06-462B-9CF2-A11AAD7D4899}" srcOrd="0" destOrd="0" presId="urn:microsoft.com/office/officeart/2008/layout/HorizontalMultiLevelHierarchy"/>
    <dgm:cxn modelId="{3EF492E3-A4C6-489F-9C3F-2EDC494C9D33}" type="presParOf" srcId="{E1806A13-CF4A-4DDE-B62B-851D698A7E0A}" destId="{E5F5C082-811D-47F4-8262-A03F9CE6ABC3}" srcOrd="1" destOrd="0" presId="urn:microsoft.com/office/officeart/2008/layout/HorizontalMultiLevelHierarchy"/>
    <dgm:cxn modelId="{328A4342-1120-49C7-B261-BE63E8B717F2}" type="presParOf" srcId="{018F81A4-E190-42A5-89D9-74F520A045C1}" destId="{9340C29C-3617-42BD-AD46-1A590AA7D28A}" srcOrd="6" destOrd="0" presId="urn:microsoft.com/office/officeart/2008/layout/HorizontalMultiLevelHierarchy"/>
    <dgm:cxn modelId="{B62B9DC1-FD5A-4FCB-8853-C86CBF54A4C1}" type="presParOf" srcId="{9340C29C-3617-42BD-AD46-1A590AA7D28A}" destId="{D25A7624-B66B-46DC-A323-93391838A2A3}" srcOrd="0" destOrd="0" presId="urn:microsoft.com/office/officeart/2008/layout/HorizontalMultiLevelHierarchy"/>
    <dgm:cxn modelId="{64E0D024-B390-4C94-B1EF-B2217BDB8119}" type="presParOf" srcId="{018F81A4-E190-42A5-89D9-74F520A045C1}" destId="{DEC888CF-1FA3-4AFF-B0F7-C73F80848C26}" srcOrd="7" destOrd="0" presId="urn:microsoft.com/office/officeart/2008/layout/HorizontalMultiLevelHierarchy"/>
    <dgm:cxn modelId="{E7742F86-A878-4CBE-AB41-C5A077769061}" type="presParOf" srcId="{DEC888CF-1FA3-4AFF-B0F7-C73F80848C26}" destId="{279DA177-73EA-4CBC-9DEE-13B16CB22218}" srcOrd="0" destOrd="0" presId="urn:microsoft.com/office/officeart/2008/layout/HorizontalMultiLevelHierarchy"/>
    <dgm:cxn modelId="{FC4158A6-A4EB-4100-B813-EC31ABC45777}" type="presParOf" srcId="{DEC888CF-1FA3-4AFF-B0F7-C73F80848C26}" destId="{366EDF2B-9BC8-496A-9F17-3DED8C405326}" srcOrd="1" destOrd="0" presId="urn:microsoft.com/office/officeart/2008/layout/HorizontalMultiLevelHierarchy"/>
    <dgm:cxn modelId="{B741BC39-FA55-46DC-B192-BFBCF9EB9EED}" type="presParOf" srcId="{018F81A4-E190-42A5-89D9-74F520A045C1}" destId="{08620E61-062D-4A73-8C1E-0A3F9224BE95}" srcOrd="8" destOrd="0" presId="urn:microsoft.com/office/officeart/2008/layout/HorizontalMultiLevelHierarchy"/>
    <dgm:cxn modelId="{4754F87D-9B15-4E91-A7CA-4295D8990BC7}" type="presParOf" srcId="{08620E61-062D-4A73-8C1E-0A3F9224BE95}" destId="{DCFFAB7D-A05D-417D-893E-1F1D0DE993BA}" srcOrd="0" destOrd="0" presId="urn:microsoft.com/office/officeart/2008/layout/HorizontalMultiLevelHierarchy"/>
    <dgm:cxn modelId="{878A2B2E-E31D-40F0-B7DF-988A3D8CB623}" type="presParOf" srcId="{018F81A4-E190-42A5-89D9-74F520A045C1}" destId="{A5D63A22-7280-4C89-A81A-DC078732C136}" srcOrd="9" destOrd="0" presId="urn:microsoft.com/office/officeart/2008/layout/HorizontalMultiLevelHierarchy"/>
    <dgm:cxn modelId="{6D79CF44-82CD-401E-ABBD-6A204535AE2B}" type="presParOf" srcId="{A5D63A22-7280-4C89-A81A-DC078732C136}" destId="{00C183DD-13C0-4492-B99C-FBEEF4558C63}" srcOrd="0" destOrd="0" presId="urn:microsoft.com/office/officeart/2008/layout/HorizontalMultiLevelHierarchy"/>
    <dgm:cxn modelId="{3421DA8A-8825-4BD3-A32E-6E07AE1BFE50}" type="presParOf" srcId="{A5D63A22-7280-4C89-A81A-DC078732C136}" destId="{8683B4F7-76B4-4198-AD70-CDD9772EBB7F}" srcOrd="1" destOrd="0" presId="urn:microsoft.com/office/officeart/2008/layout/HorizontalMultiLevelHierarchy"/>
    <dgm:cxn modelId="{6C7A23DC-AF86-464F-9CBF-0E71B22942BC}" type="presParOf" srcId="{018F81A4-E190-42A5-89D9-74F520A045C1}" destId="{1EE99275-A14A-485E-A507-F2452CCAD9A8}" srcOrd="10" destOrd="0" presId="urn:microsoft.com/office/officeart/2008/layout/HorizontalMultiLevelHierarchy"/>
    <dgm:cxn modelId="{B65AB080-703B-452B-B8D4-5FA976548263}" type="presParOf" srcId="{1EE99275-A14A-485E-A507-F2452CCAD9A8}" destId="{5AEF4BA6-983B-49FD-AB6F-4BC958DE3F5C}" srcOrd="0" destOrd="0" presId="urn:microsoft.com/office/officeart/2008/layout/HorizontalMultiLevelHierarchy"/>
    <dgm:cxn modelId="{B356AA96-D9D1-4417-8DBE-F26654038A7B}" type="presParOf" srcId="{018F81A4-E190-42A5-89D9-74F520A045C1}" destId="{85E0B607-8D92-463E-8652-70FBED5747E9}" srcOrd="11" destOrd="0" presId="urn:microsoft.com/office/officeart/2008/layout/HorizontalMultiLevelHierarchy"/>
    <dgm:cxn modelId="{F5F88B71-1BB2-4494-9E75-5F7CF0C7A4AA}" type="presParOf" srcId="{85E0B607-8D92-463E-8652-70FBED5747E9}" destId="{905955AA-640D-4760-A366-5DD711FDB132}" srcOrd="0" destOrd="0" presId="urn:microsoft.com/office/officeart/2008/layout/HorizontalMultiLevelHierarchy"/>
    <dgm:cxn modelId="{D4C25460-BB94-40ED-BF7D-DB0443712E1C}" type="presParOf" srcId="{85E0B607-8D92-463E-8652-70FBED5747E9}" destId="{BFB17022-5ACB-4459-B7E5-F648C8AA61A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302057-C32E-417E-9694-428E68375979}" type="doc">
      <dgm:prSet loTypeId="urn:microsoft.com/office/officeart/2005/8/layout/pyramid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B3995E-B9BD-4951-A5DA-9B37ABCE1621}">
      <dgm:prSet phldrT="[Текст]" custT="1"/>
      <dgm:spPr/>
      <dgm:t>
        <a:bodyPr/>
        <a:lstStyle/>
        <a:p>
          <a:r>
            <a:rPr lang="ru-RU" sz="2400" dirty="0" smtClean="0"/>
            <a:t>низкая свёртываемость крови</a:t>
          </a:r>
          <a:endParaRPr lang="ru-RU" sz="2400" dirty="0"/>
        </a:p>
      </dgm:t>
    </dgm:pt>
    <dgm:pt modelId="{74F0F201-8735-4EBD-922D-7558489D4D3F}" type="parTrans" cxnId="{885771FC-01B5-42B8-8D73-770BEEFD7DB5}">
      <dgm:prSet/>
      <dgm:spPr/>
      <dgm:t>
        <a:bodyPr/>
        <a:lstStyle/>
        <a:p>
          <a:endParaRPr lang="ru-RU"/>
        </a:p>
      </dgm:t>
    </dgm:pt>
    <dgm:pt modelId="{A759B16B-5278-49A4-8310-67D00BC8FE00}" type="sibTrans" cxnId="{885771FC-01B5-42B8-8D73-770BEEFD7DB5}">
      <dgm:prSet/>
      <dgm:spPr/>
      <dgm:t>
        <a:bodyPr/>
        <a:lstStyle/>
        <a:p>
          <a:endParaRPr lang="ru-RU"/>
        </a:p>
      </dgm:t>
    </dgm:pt>
    <dgm:pt modelId="{0C3D3D6C-84D0-46D7-BC13-CA2B653AA3E3}">
      <dgm:prSet phldrT="[Текст]"/>
      <dgm:spPr/>
      <dgm:t>
        <a:bodyPr/>
        <a:lstStyle/>
        <a:p>
          <a:r>
            <a:rPr lang="ru-RU" dirty="0" smtClean="0"/>
            <a:t>кровотечения в суставы</a:t>
          </a:r>
          <a:endParaRPr lang="ru-RU" dirty="0"/>
        </a:p>
      </dgm:t>
    </dgm:pt>
    <dgm:pt modelId="{9FAA2F24-1A45-4E02-8A48-ED21D97E19CF}" type="parTrans" cxnId="{0F12757B-71DE-415E-8975-90B3E221539C}">
      <dgm:prSet/>
      <dgm:spPr/>
      <dgm:t>
        <a:bodyPr/>
        <a:lstStyle/>
        <a:p>
          <a:endParaRPr lang="ru-RU"/>
        </a:p>
      </dgm:t>
    </dgm:pt>
    <dgm:pt modelId="{AD72CFE6-CEAE-4321-9557-3910F95D9133}" type="sibTrans" cxnId="{0F12757B-71DE-415E-8975-90B3E221539C}">
      <dgm:prSet/>
      <dgm:spPr/>
      <dgm:t>
        <a:bodyPr/>
        <a:lstStyle/>
        <a:p>
          <a:endParaRPr lang="ru-RU"/>
        </a:p>
      </dgm:t>
    </dgm:pt>
    <dgm:pt modelId="{F2620D64-9422-4627-B63E-173642A103EA}">
      <dgm:prSet phldrT="[Текст]" custT="1"/>
      <dgm:spPr/>
      <dgm:t>
        <a:bodyPr/>
        <a:lstStyle/>
        <a:p>
          <a:r>
            <a:rPr lang="ru-RU" sz="2000" dirty="0" smtClean="0"/>
            <a:t>постоянно пониженное артериальное давление</a:t>
          </a:r>
          <a:endParaRPr lang="ru-RU" sz="2000" dirty="0"/>
        </a:p>
      </dgm:t>
    </dgm:pt>
    <dgm:pt modelId="{9925E788-7BDF-4F05-9FAB-372253F9B157}" type="parTrans" cxnId="{F3103019-6BED-4650-9A43-2ED6B5989D0A}">
      <dgm:prSet/>
      <dgm:spPr/>
      <dgm:t>
        <a:bodyPr/>
        <a:lstStyle/>
        <a:p>
          <a:endParaRPr lang="ru-RU"/>
        </a:p>
      </dgm:t>
    </dgm:pt>
    <dgm:pt modelId="{068C8303-40FE-4D13-97C8-F5EDEDA315CD}" type="sibTrans" cxnId="{F3103019-6BED-4650-9A43-2ED6B5989D0A}">
      <dgm:prSet/>
      <dgm:spPr/>
      <dgm:t>
        <a:bodyPr/>
        <a:lstStyle/>
        <a:p>
          <a:endParaRPr lang="ru-RU"/>
        </a:p>
      </dgm:t>
    </dgm:pt>
    <dgm:pt modelId="{82E3BF35-0BC1-4B94-8F24-4657CA12FDDD}">
      <dgm:prSet phldrT="[Текст]" custT="1"/>
      <dgm:spPr/>
      <dgm:t>
        <a:bodyPr/>
        <a:lstStyle/>
        <a:p>
          <a:r>
            <a:rPr lang="ru-RU" sz="9600" dirty="0" smtClean="0"/>
            <a:t>?</a:t>
          </a:r>
          <a:endParaRPr lang="ru-RU" sz="9600" dirty="0"/>
        </a:p>
      </dgm:t>
    </dgm:pt>
    <dgm:pt modelId="{6ECC58FD-F400-4BA4-9C30-DF6F980FE362}" type="parTrans" cxnId="{A45FD7CE-5754-4399-825E-5C8824B37B98}">
      <dgm:prSet/>
      <dgm:spPr/>
      <dgm:t>
        <a:bodyPr/>
        <a:lstStyle/>
        <a:p>
          <a:endParaRPr lang="ru-RU"/>
        </a:p>
      </dgm:t>
    </dgm:pt>
    <dgm:pt modelId="{34BD9662-AD74-40C2-8E30-84E69C220360}" type="sibTrans" cxnId="{A45FD7CE-5754-4399-825E-5C8824B37B98}">
      <dgm:prSet/>
      <dgm:spPr/>
      <dgm:t>
        <a:bodyPr/>
        <a:lstStyle/>
        <a:p>
          <a:endParaRPr lang="ru-RU"/>
        </a:p>
      </dgm:t>
    </dgm:pt>
    <dgm:pt modelId="{D88D2407-A7C2-403D-BBF9-A5D7144882D5}" type="pres">
      <dgm:prSet presAssocID="{C5302057-C32E-417E-9694-428E6837597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F7CFC-E550-430F-AD68-8271006BFC68}" type="pres">
      <dgm:prSet presAssocID="{C5302057-C32E-417E-9694-428E6837597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917A2-FEB1-434C-8908-DEB7BF5E8C27}" type="pres">
      <dgm:prSet presAssocID="{C5302057-C32E-417E-9694-428E6837597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50E5-CEDA-4710-A453-56CE8CABC584}" type="pres">
      <dgm:prSet presAssocID="{C5302057-C32E-417E-9694-428E68375979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F6D09-06DF-47E9-A396-935BFAA53956}" type="pres">
      <dgm:prSet presAssocID="{C5302057-C32E-417E-9694-428E6837597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41054-B33A-468A-A7F4-BC0D28AB7220}" type="presOf" srcId="{82E3BF35-0BC1-4B94-8F24-4657CA12FDDD}" destId="{017F6D09-06DF-47E9-A396-935BFAA53956}" srcOrd="0" destOrd="0" presId="urn:microsoft.com/office/officeart/2005/8/layout/pyramid4"/>
    <dgm:cxn modelId="{885771FC-01B5-42B8-8D73-770BEEFD7DB5}" srcId="{C5302057-C32E-417E-9694-428E68375979}" destId="{C7B3995E-B9BD-4951-A5DA-9B37ABCE1621}" srcOrd="0" destOrd="0" parTransId="{74F0F201-8735-4EBD-922D-7558489D4D3F}" sibTransId="{A759B16B-5278-49A4-8310-67D00BC8FE00}"/>
    <dgm:cxn modelId="{A45FD7CE-5754-4399-825E-5C8824B37B98}" srcId="{C5302057-C32E-417E-9694-428E68375979}" destId="{82E3BF35-0BC1-4B94-8F24-4657CA12FDDD}" srcOrd="3" destOrd="0" parTransId="{6ECC58FD-F400-4BA4-9C30-DF6F980FE362}" sibTransId="{34BD9662-AD74-40C2-8E30-84E69C220360}"/>
    <dgm:cxn modelId="{40C2F6D2-4C0A-4146-8759-1092A90B567E}" type="presOf" srcId="{C5302057-C32E-417E-9694-428E68375979}" destId="{D88D2407-A7C2-403D-BBF9-A5D7144882D5}" srcOrd="0" destOrd="0" presId="urn:microsoft.com/office/officeart/2005/8/layout/pyramid4"/>
    <dgm:cxn modelId="{A4E39062-26A4-4DCB-9011-209FA0A2545F}" type="presOf" srcId="{C7B3995E-B9BD-4951-A5DA-9B37ABCE1621}" destId="{2C1F7CFC-E550-430F-AD68-8271006BFC68}" srcOrd="0" destOrd="0" presId="urn:microsoft.com/office/officeart/2005/8/layout/pyramid4"/>
    <dgm:cxn modelId="{AC4A4A16-5130-4F72-9516-D80C9DBFC603}" type="presOf" srcId="{F2620D64-9422-4627-B63E-173642A103EA}" destId="{29B850E5-CEDA-4710-A453-56CE8CABC584}" srcOrd="0" destOrd="0" presId="urn:microsoft.com/office/officeart/2005/8/layout/pyramid4"/>
    <dgm:cxn modelId="{C1FF8C53-2BBE-4DDB-8F3B-F8ED08500FBC}" type="presOf" srcId="{0C3D3D6C-84D0-46D7-BC13-CA2B653AA3E3}" destId="{589917A2-FEB1-434C-8908-DEB7BF5E8C27}" srcOrd="0" destOrd="0" presId="urn:microsoft.com/office/officeart/2005/8/layout/pyramid4"/>
    <dgm:cxn modelId="{0F12757B-71DE-415E-8975-90B3E221539C}" srcId="{C5302057-C32E-417E-9694-428E68375979}" destId="{0C3D3D6C-84D0-46D7-BC13-CA2B653AA3E3}" srcOrd="1" destOrd="0" parTransId="{9FAA2F24-1A45-4E02-8A48-ED21D97E19CF}" sibTransId="{AD72CFE6-CEAE-4321-9557-3910F95D9133}"/>
    <dgm:cxn modelId="{F3103019-6BED-4650-9A43-2ED6B5989D0A}" srcId="{C5302057-C32E-417E-9694-428E68375979}" destId="{F2620D64-9422-4627-B63E-173642A103EA}" srcOrd="2" destOrd="0" parTransId="{9925E788-7BDF-4F05-9FAB-372253F9B157}" sibTransId="{068C8303-40FE-4D13-97C8-F5EDEDA315CD}"/>
    <dgm:cxn modelId="{9063CF9A-E3F1-4357-B6E6-352049067997}" type="presParOf" srcId="{D88D2407-A7C2-403D-BBF9-A5D7144882D5}" destId="{2C1F7CFC-E550-430F-AD68-8271006BFC68}" srcOrd="0" destOrd="0" presId="urn:microsoft.com/office/officeart/2005/8/layout/pyramid4"/>
    <dgm:cxn modelId="{2AA3A7A9-465B-4BC3-8065-727F257C6EE1}" type="presParOf" srcId="{D88D2407-A7C2-403D-BBF9-A5D7144882D5}" destId="{589917A2-FEB1-434C-8908-DEB7BF5E8C27}" srcOrd="1" destOrd="0" presId="urn:microsoft.com/office/officeart/2005/8/layout/pyramid4"/>
    <dgm:cxn modelId="{E34706C5-1A62-41A5-9D1F-85D935371144}" type="presParOf" srcId="{D88D2407-A7C2-403D-BBF9-A5D7144882D5}" destId="{29B850E5-CEDA-4710-A453-56CE8CABC584}" srcOrd="2" destOrd="0" presId="urn:microsoft.com/office/officeart/2005/8/layout/pyramid4"/>
    <dgm:cxn modelId="{61A7124B-9F6A-47F4-BAE3-470D3AB6C742}" type="presParOf" srcId="{D88D2407-A7C2-403D-BBF9-A5D7144882D5}" destId="{017F6D09-06DF-47E9-A396-935BFAA5395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BD3573-14D3-458C-B325-BDF21FC1A28B}" type="doc">
      <dgm:prSet loTypeId="urn:microsoft.com/office/officeart/2005/8/layout/radial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5031497-1160-47A2-B40F-28FAD34D9682}">
      <dgm:prSet phldrT="[Текст]" custT="1"/>
      <dgm:spPr/>
      <dgm:t>
        <a:bodyPr/>
        <a:lstStyle/>
        <a:p>
          <a:r>
            <a:rPr lang="ru-RU" sz="2400" dirty="0" smtClean="0"/>
            <a:t>Орехи, соевые бобы, зеленые листовые овощи</a:t>
          </a:r>
          <a:endParaRPr lang="ru-RU" sz="2400" dirty="0"/>
        </a:p>
      </dgm:t>
    </dgm:pt>
    <dgm:pt modelId="{B2D88263-CAE5-40B9-A8F4-FB00B88AC252}" type="parTrans" cxnId="{7E884616-0B76-485E-AC5D-1E68F4EA7354}">
      <dgm:prSet/>
      <dgm:spPr/>
      <dgm:t>
        <a:bodyPr/>
        <a:lstStyle/>
        <a:p>
          <a:endParaRPr lang="ru-RU"/>
        </a:p>
      </dgm:t>
    </dgm:pt>
    <dgm:pt modelId="{7D77C803-780A-49D0-8825-17BD441A73AF}" type="sibTrans" cxnId="{7E884616-0B76-485E-AC5D-1E68F4EA7354}">
      <dgm:prSet/>
      <dgm:spPr/>
      <dgm:t>
        <a:bodyPr/>
        <a:lstStyle/>
        <a:p>
          <a:endParaRPr lang="ru-RU"/>
        </a:p>
      </dgm:t>
    </dgm:pt>
    <dgm:pt modelId="{891F5454-7877-4F6E-96BE-2201BD84C781}">
      <dgm:prSet phldrT="[Текст]" custT="1"/>
      <dgm:spPr/>
      <dgm:t>
        <a:bodyPr/>
        <a:lstStyle/>
        <a:p>
          <a:r>
            <a:rPr lang="ru-RU" sz="2400" dirty="0" smtClean="0"/>
            <a:t>жирные виды холодноводных рыб</a:t>
          </a:r>
          <a:endParaRPr lang="ru-RU" sz="2800" dirty="0"/>
        </a:p>
      </dgm:t>
    </dgm:pt>
    <dgm:pt modelId="{1A21163A-F959-4F2B-82E1-C2DC17A8E675}" type="parTrans" cxnId="{D70C1C3E-04F1-4D08-B06A-BFD87DF6A1C6}">
      <dgm:prSet/>
      <dgm:spPr/>
      <dgm:t>
        <a:bodyPr/>
        <a:lstStyle/>
        <a:p>
          <a:endParaRPr lang="ru-RU"/>
        </a:p>
      </dgm:t>
    </dgm:pt>
    <dgm:pt modelId="{3E36A1EE-5495-494F-8273-5B9F83703D56}" type="sibTrans" cxnId="{D70C1C3E-04F1-4D08-B06A-BFD87DF6A1C6}">
      <dgm:prSet/>
      <dgm:spPr/>
      <dgm:t>
        <a:bodyPr/>
        <a:lstStyle/>
        <a:p>
          <a:endParaRPr lang="ru-RU"/>
        </a:p>
      </dgm:t>
    </dgm:pt>
    <dgm:pt modelId="{8803C1BB-6CCD-4A3D-B642-996FC457D7D3}">
      <dgm:prSet phldrT="[Текст]" custT="1"/>
      <dgm:spPr/>
      <dgm:t>
        <a:bodyPr/>
        <a:lstStyle/>
        <a:p>
          <a:r>
            <a:rPr lang="ru-RU" sz="2400" dirty="0" smtClean="0"/>
            <a:t>Льняное, горчичное масло, рыбий жир</a:t>
          </a:r>
          <a:endParaRPr lang="ru-RU" sz="2400" dirty="0"/>
        </a:p>
      </dgm:t>
    </dgm:pt>
    <dgm:pt modelId="{88C60B44-7129-4389-B805-E75AA375F0C7}" type="parTrans" cxnId="{E21810A3-6AC6-4557-A276-70270FC67CEE}">
      <dgm:prSet/>
      <dgm:spPr/>
      <dgm:t>
        <a:bodyPr/>
        <a:lstStyle/>
        <a:p>
          <a:endParaRPr lang="ru-RU"/>
        </a:p>
      </dgm:t>
    </dgm:pt>
    <dgm:pt modelId="{2BC21C90-F31F-4ABA-ABA6-62AD7B7B9523}" type="sibTrans" cxnId="{E21810A3-6AC6-4557-A276-70270FC67CEE}">
      <dgm:prSet/>
      <dgm:spPr/>
      <dgm:t>
        <a:bodyPr/>
        <a:lstStyle/>
        <a:p>
          <a:endParaRPr lang="ru-RU"/>
        </a:p>
      </dgm:t>
    </dgm:pt>
    <dgm:pt modelId="{06631F72-E8AC-4A1F-920C-740BE09CE8A8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4000" b="1" cap="none" spc="0" dirty="0" smtClean="0">
              <a:ln/>
              <a:solidFill>
                <a:schemeClr val="accent3"/>
              </a:solidFill>
              <a:effectLst/>
            </a:rPr>
            <a:t>ОМЕГА-3 ПНЖК </a:t>
          </a:r>
          <a:r>
            <a:rPr lang="en-US" sz="4000" b="1" cap="none" spc="0" dirty="0" smtClean="0">
              <a:ln/>
              <a:solidFill>
                <a:schemeClr val="accent3"/>
              </a:solidFill>
              <a:effectLst/>
            </a:rPr>
            <a:t> </a:t>
          </a:r>
          <a:endParaRPr lang="ru-RU" sz="4000" b="1" cap="none" spc="0" dirty="0">
            <a:ln/>
            <a:solidFill>
              <a:schemeClr val="accent3"/>
            </a:solidFill>
            <a:effectLst/>
          </a:endParaRPr>
        </a:p>
      </dgm:t>
    </dgm:pt>
    <dgm:pt modelId="{24B283D4-DDBC-4308-80D1-B7EF61E85AC1}" type="sibTrans" cxnId="{C233CC79-26C6-4FAF-AE80-4E15383F9241}">
      <dgm:prSet/>
      <dgm:spPr/>
      <dgm:t>
        <a:bodyPr/>
        <a:lstStyle/>
        <a:p>
          <a:endParaRPr lang="ru-RU"/>
        </a:p>
      </dgm:t>
    </dgm:pt>
    <dgm:pt modelId="{3FFDD524-1154-4DF7-98AA-40B6CA12CCF4}" type="parTrans" cxnId="{C233CC79-26C6-4FAF-AE80-4E15383F9241}">
      <dgm:prSet/>
      <dgm:spPr/>
      <dgm:t>
        <a:bodyPr/>
        <a:lstStyle/>
        <a:p>
          <a:endParaRPr lang="ru-RU"/>
        </a:p>
      </dgm:t>
    </dgm:pt>
    <dgm:pt modelId="{277CF719-80DA-4DDF-9076-D1272C7EDFD7}" type="pres">
      <dgm:prSet presAssocID="{7BBD3573-14D3-458C-B325-BDF21FC1A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35FFD-B4D3-4BB1-BE18-464EAEB48D65}" type="pres">
      <dgm:prSet presAssocID="{7BBD3573-14D3-458C-B325-BDF21FC1A28B}" presName="radial" presStyleCnt="0">
        <dgm:presLayoutVars>
          <dgm:animLvl val="ctr"/>
        </dgm:presLayoutVars>
      </dgm:prSet>
      <dgm:spPr/>
    </dgm:pt>
    <dgm:pt modelId="{B693BDE3-19AB-4C92-980C-E339DF4524B0}" type="pres">
      <dgm:prSet presAssocID="{06631F72-E8AC-4A1F-920C-740BE09CE8A8}" presName="centerShape" presStyleLbl="vennNode1" presStyleIdx="0" presStyleCnt="4" custScaleX="73149" custScaleY="68410" custLinFactNeighborX="1042" custLinFactNeighborY="-6541"/>
      <dgm:spPr/>
      <dgm:t>
        <a:bodyPr/>
        <a:lstStyle/>
        <a:p>
          <a:endParaRPr lang="ru-RU"/>
        </a:p>
      </dgm:t>
    </dgm:pt>
    <dgm:pt modelId="{4142670E-6F47-447E-857F-80E4172160BD}" type="pres">
      <dgm:prSet presAssocID="{75031497-1160-47A2-B40F-28FAD34D9682}" presName="node" presStyleLbl="vennNode1" presStyleIdx="1" presStyleCnt="4" custScaleX="125421" custScaleY="116111" custRadScaleRad="123139" custRadScaleInc="24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B6B2D-93FA-4213-A78A-470867F82791}" type="pres">
      <dgm:prSet presAssocID="{891F5454-7877-4F6E-96BE-2201BD84C781}" presName="node" presStyleLbl="vennNode1" presStyleIdx="2" presStyleCnt="4" custScaleX="118368" custScaleY="113398" custRadScaleRad="123084" custRadScaleInc="-2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D910F-81C8-4C9E-9BB1-F69373C815AC}" type="pres">
      <dgm:prSet presAssocID="{8803C1BB-6CCD-4A3D-B642-996FC457D7D3}" presName="node" presStyleLbl="vennNode1" presStyleIdx="3" presStyleCnt="4" custScaleX="134708" custScaleY="119657" custRadScaleRad="131669" custRadScaleInc="64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A2421-287E-4CF1-AB4C-4ABE4A9FABD7}" type="presOf" srcId="{8803C1BB-6CCD-4A3D-B642-996FC457D7D3}" destId="{F2BD910F-81C8-4C9E-9BB1-F69373C815AC}" srcOrd="0" destOrd="0" presId="urn:microsoft.com/office/officeart/2005/8/layout/radial3"/>
    <dgm:cxn modelId="{42833865-D315-492C-847D-C12C21F3E468}" type="presOf" srcId="{7BBD3573-14D3-458C-B325-BDF21FC1A28B}" destId="{277CF719-80DA-4DDF-9076-D1272C7EDFD7}" srcOrd="0" destOrd="0" presId="urn:microsoft.com/office/officeart/2005/8/layout/radial3"/>
    <dgm:cxn modelId="{DCB5B860-24F3-44EE-B03F-66FBABF14738}" type="presOf" srcId="{891F5454-7877-4F6E-96BE-2201BD84C781}" destId="{CB5B6B2D-93FA-4213-A78A-470867F82791}" srcOrd="0" destOrd="0" presId="urn:microsoft.com/office/officeart/2005/8/layout/radial3"/>
    <dgm:cxn modelId="{E21810A3-6AC6-4557-A276-70270FC67CEE}" srcId="{06631F72-E8AC-4A1F-920C-740BE09CE8A8}" destId="{8803C1BB-6CCD-4A3D-B642-996FC457D7D3}" srcOrd="2" destOrd="0" parTransId="{88C60B44-7129-4389-B805-E75AA375F0C7}" sibTransId="{2BC21C90-F31F-4ABA-ABA6-62AD7B7B9523}"/>
    <dgm:cxn modelId="{A838E1D1-E66A-49DC-AC9B-D5E0CD3165FF}" type="presOf" srcId="{06631F72-E8AC-4A1F-920C-740BE09CE8A8}" destId="{B693BDE3-19AB-4C92-980C-E339DF4524B0}" srcOrd="0" destOrd="0" presId="urn:microsoft.com/office/officeart/2005/8/layout/radial3"/>
    <dgm:cxn modelId="{C233CC79-26C6-4FAF-AE80-4E15383F9241}" srcId="{7BBD3573-14D3-458C-B325-BDF21FC1A28B}" destId="{06631F72-E8AC-4A1F-920C-740BE09CE8A8}" srcOrd="0" destOrd="0" parTransId="{3FFDD524-1154-4DF7-98AA-40B6CA12CCF4}" sibTransId="{24B283D4-DDBC-4308-80D1-B7EF61E85AC1}"/>
    <dgm:cxn modelId="{7E884616-0B76-485E-AC5D-1E68F4EA7354}" srcId="{06631F72-E8AC-4A1F-920C-740BE09CE8A8}" destId="{75031497-1160-47A2-B40F-28FAD34D9682}" srcOrd="0" destOrd="0" parTransId="{B2D88263-CAE5-40B9-A8F4-FB00B88AC252}" sibTransId="{7D77C803-780A-49D0-8825-17BD441A73AF}"/>
    <dgm:cxn modelId="{D70C1C3E-04F1-4D08-B06A-BFD87DF6A1C6}" srcId="{06631F72-E8AC-4A1F-920C-740BE09CE8A8}" destId="{891F5454-7877-4F6E-96BE-2201BD84C781}" srcOrd="1" destOrd="0" parTransId="{1A21163A-F959-4F2B-82E1-C2DC17A8E675}" sibTransId="{3E36A1EE-5495-494F-8273-5B9F83703D56}"/>
    <dgm:cxn modelId="{3AE913D5-FCD1-4F80-9285-8564A861D6F1}" type="presOf" srcId="{75031497-1160-47A2-B40F-28FAD34D9682}" destId="{4142670E-6F47-447E-857F-80E4172160BD}" srcOrd="0" destOrd="0" presId="urn:microsoft.com/office/officeart/2005/8/layout/radial3"/>
    <dgm:cxn modelId="{2A8FF295-7125-4A4E-9E4B-D53BF52C8872}" type="presParOf" srcId="{277CF719-80DA-4DDF-9076-D1272C7EDFD7}" destId="{EBA35FFD-B4D3-4BB1-BE18-464EAEB48D65}" srcOrd="0" destOrd="0" presId="urn:microsoft.com/office/officeart/2005/8/layout/radial3"/>
    <dgm:cxn modelId="{0EBA35C7-BB75-4AE2-8680-D89F2D3FB8CA}" type="presParOf" srcId="{EBA35FFD-B4D3-4BB1-BE18-464EAEB48D65}" destId="{B693BDE3-19AB-4C92-980C-E339DF4524B0}" srcOrd="0" destOrd="0" presId="urn:microsoft.com/office/officeart/2005/8/layout/radial3"/>
    <dgm:cxn modelId="{D5955499-0CFE-4F54-BB70-916A2E6C484D}" type="presParOf" srcId="{EBA35FFD-B4D3-4BB1-BE18-464EAEB48D65}" destId="{4142670E-6F47-447E-857F-80E4172160BD}" srcOrd="1" destOrd="0" presId="urn:microsoft.com/office/officeart/2005/8/layout/radial3"/>
    <dgm:cxn modelId="{79A4FD31-D4A4-48A2-8F32-6E7AFD35CDDC}" type="presParOf" srcId="{EBA35FFD-B4D3-4BB1-BE18-464EAEB48D65}" destId="{CB5B6B2D-93FA-4213-A78A-470867F82791}" srcOrd="2" destOrd="0" presId="urn:microsoft.com/office/officeart/2005/8/layout/radial3"/>
    <dgm:cxn modelId="{6E941EF0-E93A-4988-A6E2-1FBE3645483E}" type="presParOf" srcId="{EBA35FFD-B4D3-4BB1-BE18-464EAEB48D65}" destId="{F2BD910F-81C8-4C9E-9BB1-F69373C815AC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7575FD-1631-48E8-8D25-0F823010C420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7DCEF-FDB9-483D-8997-44538AF8232D}">
      <dgm:prSet phldrT="[Текст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b="1" i="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Сердечно-сосудистая система</a:t>
          </a:r>
          <a:endParaRPr lang="ru-RU" b="1" i="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FF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9B7BD973-C748-47F3-92B9-254CD58FE73C}" type="parTrans" cxnId="{FD27803F-46A3-4C15-AAF5-58A7E68BB87C}">
      <dgm:prSet/>
      <dgm:spPr/>
      <dgm:t>
        <a:bodyPr/>
        <a:lstStyle/>
        <a:p>
          <a:endParaRPr lang="ru-RU"/>
        </a:p>
      </dgm:t>
    </dgm:pt>
    <dgm:pt modelId="{DB10EE50-CFF9-42D4-B4B9-F69B253A6ADF}" type="sibTrans" cxnId="{FD27803F-46A3-4C15-AAF5-58A7E68BB87C}">
      <dgm:prSet/>
      <dgm:spPr/>
      <dgm:t>
        <a:bodyPr/>
        <a:lstStyle/>
        <a:p>
          <a:endParaRPr lang="ru-RU"/>
        </a:p>
      </dgm:t>
    </dgm:pt>
    <dgm:pt modelId="{0E6DEFC7-75D3-42C3-907B-906ABD56705C}">
      <dgm:prSet phldrT="[Текст]"/>
      <dgm:spPr/>
      <dgm:t>
        <a:bodyPr/>
        <a:lstStyle/>
        <a:p>
          <a:r>
            <a:rPr lang="ru-RU" b="1" dirty="0" smtClean="0"/>
            <a:t>значительно снижают уровень триглицеридов (жиров) в крови, которые в печени превращаются в холестерин, связанный с различными заболеваниями сердца и сосудов. </a:t>
          </a:r>
          <a:endParaRPr lang="ru-RU" b="1" dirty="0"/>
        </a:p>
      </dgm:t>
    </dgm:pt>
    <dgm:pt modelId="{63A87BA7-B615-46AB-8928-A25F5C0F2E6D}" type="parTrans" cxnId="{4CA04A95-762B-400D-9570-E6CA194E9F9B}">
      <dgm:prSet/>
      <dgm:spPr/>
      <dgm:t>
        <a:bodyPr/>
        <a:lstStyle/>
        <a:p>
          <a:endParaRPr lang="ru-RU"/>
        </a:p>
      </dgm:t>
    </dgm:pt>
    <dgm:pt modelId="{365AC2C2-D23E-4E27-B1D5-46CAB0D3A957}" type="sibTrans" cxnId="{4CA04A95-762B-400D-9570-E6CA194E9F9B}">
      <dgm:prSet/>
      <dgm:spPr/>
      <dgm:t>
        <a:bodyPr/>
        <a:lstStyle/>
        <a:p>
          <a:endParaRPr lang="ru-RU"/>
        </a:p>
      </dgm:t>
    </dgm:pt>
    <dgm:pt modelId="{47AEBABF-B400-41C1-AFC1-0103ABD1C29D}">
      <dgm:prSet phldrT="[Текст]"/>
      <dgm:spPr/>
      <dgm:t>
        <a:bodyPr/>
        <a:lstStyle/>
        <a:p>
          <a:r>
            <a:rPr lang="ru-RU" b="1" dirty="0" smtClean="0"/>
            <a:t>стабилизируют сердечный ритм, предотвращая внезапную смерть, связанную с перебоями работы сердца, снижают риск инсульта</a:t>
          </a:r>
          <a:endParaRPr lang="ru-RU" b="1" dirty="0"/>
        </a:p>
      </dgm:t>
    </dgm:pt>
    <dgm:pt modelId="{AA879645-2144-43B9-AABC-C6906F401BA0}" type="parTrans" cxnId="{A38BEA9C-FA49-4472-B364-D317C84200C9}">
      <dgm:prSet/>
      <dgm:spPr/>
      <dgm:t>
        <a:bodyPr/>
        <a:lstStyle/>
        <a:p>
          <a:endParaRPr lang="ru-RU"/>
        </a:p>
      </dgm:t>
    </dgm:pt>
    <dgm:pt modelId="{E9DC30CB-4E2D-4C48-981F-B2F2D9D634E7}" type="sibTrans" cxnId="{A38BEA9C-FA49-4472-B364-D317C84200C9}">
      <dgm:prSet/>
      <dgm:spPr/>
      <dgm:t>
        <a:bodyPr/>
        <a:lstStyle/>
        <a:p>
          <a:endParaRPr lang="ru-RU"/>
        </a:p>
      </dgm:t>
    </dgm:pt>
    <dgm:pt modelId="{782A2668-02ED-4854-944D-33C9536A224E}" type="pres">
      <dgm:prSet presAssocID="{DE7575FD-1631-48E8-8D25-0F823010C42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4CF1AF1-D09D-42BB-BDFA-2B57E7FE9FCB}" type="pres">
      <dgm:prSet presAssocID="{9507DCEF-FDB9-483D-8997-44538AF8232D}" presName="Parent" presStyleLbl="node1" presStyleIdx="0" presStyleCnt="2" custLinFactX="-1328" custLinFactNeighborX="-100000" custLinFactNeighborY="-6383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79FDC1BD-E943-45A7-A785-BB65E5A9BE19}" type="pres">
      <dgm:prSet presAssocID="{0E6DEFC7-75D3-42C3-907B-906ABD56705C}" presName="Accent" presStyleLbl="node1" presStyleIdx="1" presStyleCnt="2" custLinFactNeighborX="-20993" custLinFactNeighborY="-1384"/>
      <dgm:spPr>
        <a:solidFill>
          <a:srgbClr val="BC3BBF"/>
        </a:solidFill>
      </dgm:spPr>
    </dgm:pt>
    <dgm:pt modelId="{6B006253-7C74-456A-802B-A4D48374E867}" type="pres">
      <dgm:prSet presAssocID="{0E6DEFC7-75D3-42C3-907B-906ABD56705C}" presName="Image1" presStyleLbl="fgImgPlace1" presStyleIdx="0" presStyleCnt="2" custLinFactX="-14501" custLinFactNeighborX="-100000" custLinFactNeighborY="19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0C201001-3A4E-4571-8156-B5DD59870FD7}" type="pres">
      <dgm:prSet presAssocID="{0E6DEFC7-75D3-42C3-907B-906ABD56705C}" presName="Child1" presStyleLbl="revTx" presStyleIdx="0" presStyleCnt="2" custScaleX="210575" custScaleY="168146" custLinFactNeighborX="-22768" custLinFactNeighborY="-3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19486-CA3F-412E-8E63-C4E7FCBB766B}" type="pres">
      <dgm:prSet presAssocID="{47AEBABF-B400-41C1-AFC1-0103ABD1C29D}" presName="Image2" presStyleCnt="0"/>
      <dgm:spPr/>
    </dgm:pt>
    <dgm:pt modelId="{3B9EC470-23DF-4E53-A11B-839CA1CF7F07}" type="pres">
      <dgm:prSet presAssocID="{47AEBABF-B400-41C1-AFC1-0103ABD1C29D}" presName="Image" presStyleLbl="fgImgPlace1" presStyleIdx="1" presStyleCnt="2" custScaleX="116206" custLinFactX="-7551" custLinFactNeighborX="-100000" custLinFactNeighborY="-1057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9FA4218-8787-40FB-9108-018EE8CFF0C0}" type="pres">
      <dgm:prSet presAssocID="{47AEBABF-B400-41C1-AFC1-0103ABD1C29D}" presName="Child2" presStyleLbl="revTx" presStyleIdx="1" presStyleCnt="2" custScaleX="225749" custScaleY="114934" custLinFactNeighborX="-12367" custLinFactNeighborY="-1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080B7-0168-4BF6-BBCD-49A96382F2A0}" type="presOf" srcId="{9507DCEF-FDB9-483D-8997-44538AF8232D}" destId="{24CF1AF1-D09D-42BB-BDFA-2B57E7FE9FCB}" srcOrd="0" destOrd="0" presId="urn:microsoft.com/office/officeart/2011/layout/RadialPictureList"/>
    <dgm:cxn modelId="{FD27803F-46A3-4C15-AAF5-58A7E68BB87C}" srcId="{DE7575FD-1631-48E8-8D25-0F823010C420}" destId="{9507DCEF-FDB9-483D-8997-44538AF8232D}" srcOrd="0" destOrd="0" parTransId="{9B7BD973-C748-47F3-92B9-254CD58FE73C}" sibTransId="{DB10EE50-CFF9-42D4-B4B9-F69B253A6ADF}"/>
    <dgm:cxn modelId="{C5DDA1F7-0378-4073-AE10-B9598F80DE38}" type="presOf" srcId="{DE7575FD-1631-48E8-8D25-0F823010C420}" destId="{782A2668-02ED-4854-944D-33C9536A224E}" srcOrd="0" destOrd="0" presId="urn:microsoft.com/office/officeart/2011/layout/RadialPictureList"/>
    <dgm:cxn modelId="{A38BEA9C-FA49-4472-B364-D317C84200C9}" srcId="{9507DCEF-FDB9-483D-8997-44538AF8232D}" destId="{47AEBABF-B400-41C1-AFC1-0103ABD1C29D}" srcOrd="1" destOrd="0" parTransId="{AA879645-2144-43B9-AABC-C6906F401BA0}" sibTransId="{E9DC30CB-4E2D-4C48-981F-B2F2D9D634E7}"/>
    <dgm:cxn modelId="{9D001212-AB4B-46A5-92E8-DE09B98C96FB}" type="presOf" srcId="{0E6DEFC7-75D3-42C3-907B-906ABD56705C}" destId="{0C201001-3A4E-4571-8156-B5DD59870FD7}" srcOrd="0" destOrd="0" presId="urn:microsoft.com/office/officeart/2011/layout/RadialPictureList"/>
    <dgm:cxn modelId="{4CA04A95-762B-400D-9570-E6CA194E9F9B}" srcId="{9507DCEF-FDB9-483D-8997-44538AF8232D}" destId="{0E6DEFC7-75D3-42C3-907B-906ABD56705C}" srcOrd="0" destOrd="0" parTransId="{63A87BA7-B615-46AB-8928-A25F5C0F2E6D}" sibTransId="{365AC2C2-D23E-4E27-B1D5-46CAB0D3A957}"/>
    <dgm:cxn modelId="{CE3DF1F9-70C2-4F52-AA99-F26935595838}" type="presOf" srcId="{47AEBABF-B400-41C1-AFC1-0103ABD1C29D}" destId="{79FA4218-8787-40FB-9108-018EE8CFF0C0}" srcOrd="0" destOrd="0" presId="urn:microsoft.com/office/officeart/2011/layout/RadialPictureList"/>
    <dgm:cxn modelId="{161846F2-D093-4D4E-8BAD-96B0B74C8364}" type="presParOf" srcId="{782A2668-02ED-4854-944D-33C9536A224E}" destId="{24CF1AF1-D09D-42BB-BDFA-2B57E7FE9FCB}" srcOrd="0" destOrd="0" presId="urn:microsoft.com/office/officeart/2011/layout/RadialPictureList"/>
    <dgm:cxn modelId="{8D170F54-A526-4792-88CA-5126457FF190}" type="presParOf" srcId="{782A2668-02ED-4854-944D-33C9536A224E}" destId="{79FDC1BD-E943-45A7-A785-BB65E5A9BE19}" srcOrd="1" destOrd="0" presId="urn:microsoft.com/office/officeart/2011/layout/RadialPictureList"/>
    <dgm:cxn modelId="{F5CB60A2-C0A6-4E40-823C-3216E195F3E7}" type="presParOf" srcId="{782A2668-02ED-4854-944D-33C9536A224E}" destId="{6B006253-7C74-456A-802B-A4D48374E867}" srcOrd="2" destOrd="0" presId="urn:microsoft.com/office/officeart/2011/layout/RadialPictureList"/>
    <dgm:cxn modelId="{8E0F6003-58D8-4908-8A78-658DD02CA92C}" type="presParOf" srcId="{782A2668-02ED-4854-944D-33C9536A224E}" destId="{0C201001-3A4E-4571-8156-B5DD59870FD7}" srcOrd="3" destOrd="0" presId="urn:microsoft.com/office/officeart/2011/layout/RadialPictureList"/>
    <dgm:cxn modelId="{E0B009B0-2CB3-4FB6-B933-670FED6AF63F}" type="presParOf" srcId="{782A2668-02ED-4854-944D-33C9536A224E}" destId="{3DD19486-CA3F-412E-8E63-C4E7FCBB766B}" srcOrd="4" destOrd="0" presId="urn:microsoft.com/office/officeart/2011/layout/RadialPictureList"/>
    <dgm:cxn modelId="{DA73A0EB-86AF-42A5-8758-5017E39478D7}" type="presParOf" srcId="{3DD19486-CA3F-412E-8E63-C4E7FCBB766B}" destId="{3B9EC470-23DF-4E53-A11B-839CA1CF7F07}" srcOrd="0" destOrd="0" presId="urn:microsoft.com/office/officeart/2011/layout/RadialPictureList"/>
    <dgm:cxn modelId="{328DA49E-D53A-4FEE-AF53-D4643721C4F6}" type="presParOf" srcId="{782A2668-02ED-4854-944D-33C9536A224E}" destId="{79FA4218-8787-40FB-9108-018EE8CFF0C0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51CAF9-E573-4E79-95D0-209F02C2A8A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7DD281-F8A9-4088-8BE2-0D54312BF9E1}">
      <dgm:prSet phldrT="[Текст]" custT="1"/>
      <dgm:spPr/>
      <dgm:t>
        <a:bodyPr/>
        <a:lstStyle/>
        <a:p>
          <a:r>
            <a:rPr lang="ru-RU" sz="2400" dirty="0" smtClean="0"/>
            <a:t>не дают сгущаться крови</a:t>
          </a:r>
          <a:endParaRPr lang="ru-RU" sz="2400" dirty="0"/>
        </a:p>
      </dgm:t>
    </dgm:pt>
    <dgm:pt modelId="{3164FD6B-71AF-46EE-8B84-BD7C030748CA}" type="parTrans" cxnId="{452F2408-BA1A-4566-B908-15FF21D1A44C}">
      <dgm:prSet/>
      <dgm:spPr/>
      <dgm:t>
        <a:bodyPr/>
        <a:lstStyle/>
        <a:p>
          <a:endParaRPr lang="ru-RU"/>
        </a:p>
      </dgm:t>
    </dgm:pt>
    <dgm:pt modelId="{05C36BDF-4AF5-4474-A692-30C6F3F00203}" type="sibTrans" cxnId="{452F2408-BA1A-4566-B908-15FF21D1A44C}">
      <dgm:prSet/>
      <dgm:spPr/>
      <dgm:t>
        <a:bodyPr/>
        <a:lstStyle/>
        <a:p>
          <a:endParaRPr lang="ru-RU"/>
        </a:p>
      </dgm:t>
    </dgm:pt>
    <dgm:pt modelId="{847096A4-E516-456E-A85C-77A3D78C3A6B}">
      <dgm:prSet phldrT="[Текст]" custT="1"/>
      <dgm:spPr/>
      <dgm:t>
        <a:bodyPr/>
        <a:lstStyle/>
        <a:p>
          <a:r>
            <a:rPr lang="ru-RU" sz="2400" dirty="0" smtClean="0"/>
            <a:t>снижают общее количество холестерина</a:t>
          </a:r>
          <a:endParaRPr lang="ru-RU" sz="2400" dirty="0"/>
        </a:p>
      </dgm:t>
    </dgm:pt>
    <dgm:pt modelId="{8C599258-F5D1-4841-B109-AF8B24BB8013}" type="parTrans" cxnId="{39DC5B66-EE75-4962-A961-67030A64E8C9}">
      <dgm:prSet/>
      <dgm:spPr/>
      <dgm:t>
        <a:bodyPr/>
        <a:lstStyle/>
        <a:p>
          <a:endParaRPr lang="ru-RU"/>
        </a:p>
      </dgm:t>
    </dgm:pt>
    <dgm:pt modelId="{863B642E-B949-4593-A99B-E13C1DDB483D}" type="sibTrans" cxnId="{39DC5B66-EE75-4962-A961-67030A64E8C9}">
      <dgm:prSet/>
      <dgm:spPr/>
      <dgm:t>
        <a:bodyPr/>
        <a:lstStyle/>
        <a:p>
          <a:endParaRPr lang="ru-RU"/>
        </a:p>
      </dgm:t>
    </dgm:pt>
    <dgm:pt modelId="{B01BC5F0-9384-42E6-9D7A-F1B867462E29}">
      <dgm:prSet phldrT="[Текст]" custT="1"/>
      <dgm:spPr/>
      <dgm:t>
        <a:bodyPr/>
        <a:lstStyle/>
        <a:p>
          <a:r>
            <a:rPr lang="ru-RU" sz="2400" dirty="0" smtClean="0"/>
            <a:t>препятствуют развитию атеросклероза и гипертонии</a:t>
          </a:r>
          <a:endParaRPr lang="ru-RU" sz="2400" dirty="0"/>
        </a:p>
      </dgm:t>
    </dgm:pt>
    <dgm:pt modelId="{B0F5B7D3-76C8-40AB-99AE-0E02DF782418}" type="parTrans" cxnId="{2298C2CF-F094-4077-BA05-A113E2D16E78}">
      <dgm:prSet/>
      <dgm:spPr/>
      <dgm:t>
        <a:bodyPr/>
        <a:lstStyle/>
        <a:p>
          <a:endParaRPr lang="ru-RU"/>
        </a:p>
      </dgm:t>
    </dgm:pt>
    <dgm:pt modelId="{0AA8BFD5-58B9-425A-AF07-FA03C60E5A33}" type="sibTrans" cxnId="{2298C2CF-F094-4077-BA05-A113E2D16E78}">
      <dgm:prSet/>
      <dgm:spPr/>
      <dgm:t>
        <a:bodyPr/>
        <a:lstStyle/>
        <a:p>
          <a:endParaRPr lang="ru-RU"/>
        </a:p>
      </dgm:t>
    </dgm:pt>
    <dgm:pt modelId="{CF11F4A8-41C9-42A4-8C3D-13D5E400EAA0}">
      <dgm:prSet phldrT="[Текст]" custT="1"/>
      <dgm:spPr/>
      <dgm:t>
        <a:bodyPr/>
        <a:lstStyle/>
        <a:p>
          <a:r>
            <a:rPr lang="ru-RU" sz="2400" dirty="0" smtClean="0"/>
            <a:t>снижают риск возникновения инсультов и инфарктов</a:t>
          </a:r>
          <a:endParaRPr lang="ru-RU" sz="2400" dirty="0"/>
        </a:p>
      </dgm:t>
    </dgm:pt>
    <dgm:pt modelId="{E01C6F91-6E9B-4F6B-9051-1B558D417B90}" type="parTrans" cxnId="{9B752A1D-CB21-4F6D-862A-937566537B84}">
      <dgm:prSet/>
      <dgm:spPr/>
      <dgm:t>
        <a:bodyPr/>
        <a:lstStyle/>
        <a:p>
          <a:endParaRPr lang="ru-RU"/>
        </a:p>
      </dgm:t>
    </dgm:pt>
    <dgm:pt modelId="{D43F6CF9-1964-4E01-A667-370373E465D6}" type="sibTrans" cxnId="{9B752A1D-CB21-4F6D-862A-937566537B84}">
      <dgm:prSet/>
      <dgm:spPr/>
      <dgm:t>
        <a:bodyPr/>
        <a:lstStyle/>
        <a:p>
          <a:endParaRPr lang="ru-RU"/>
        </a:p>
      </dgm:t>
    </dgm:pt>
    <dgm:pt modelId="{21390EEF-FF87-4AD0-BCFA-CD314CC404BA}">
      <dgm:prSet custT="1"/>
      <dgm:spPr/>
      <dgm:t>
        <a:bodyPr/>
        <a:lstStyle/>
        <a:p>
          <a:r>
            <a:rPr lang="ru-RU" sz="2400" dirty="0" smtClean="0"/>
            <a:t>улучшают работу сердца и поддерживают нормальный ритм</a:t>
          </a:r>
          <a:endParaRPr lang="ru-RU" sz="2400" dirty="0"/>
        </a:p>
      </dgm:t>
    </dgm:pt>
    <dgm:pt modelId="{57F1E646-3A15-497D-BC1B-6FA3F46AD15D}" type="parTrans" cxnId="{592AB504-7262-441D-B8CB-70F5C34FD73F}">
      <dgm:prSet/>
      <dgm:spPr/>
      <dgm:t>
        <a:bodyPr/>
        <a:lstStyle/>
        <a:p>
          <a:endParaRPr lang="ru-RU"/>
        </a:p>
      </dgm:t>
    </dgm:pt>
    <dgm:pt modelId="{270C8145-FFF1-4590-8195-773BFB7B31EC}" type="sibTrans" cxnId="{592AB504-7262-441D-B8CB-70F5C34FD73F}">
      <dgm:prSet/>
      <dgm:spPr/>
      <dgm:t>
        <a:bodyPr/>
        <a:lstStyle/>
        <a:p>
          <a:endParaRPr lang="ru-RU"/>
        </a:p>
      </dgm:t>
    </dgm:pt>
    <dgm:pt modelId="{BB348D9B-52F3-40CF-9128-B4976128F8FA}">
      <dgm:prSet custT="1"/>
      <dgm:spPr/>
      <dgm:t>
        <a:bodyPr/>
        <a:lstStyle/>
        <a:p>
          <a:r>
            <a:rPr lang="ru-RU" sz="1500" dirty="0" smtClean="0"/>
            <a:t> </a:t>
          </a:r>
          <a:r>
            <a:rPr lang="ru-RU" sz="2400" dirty="0" smtClean="0"/>
            <a:t>приводят в норму обменные процессы</a:t>
          </a:r>
          <a:endParaRPr lang="ru-RU" sz="2400" dirty="0"/>
        </a:p>
      </dgm:t>
    </dgm:pt>
    <dgm:pt modelId="{536948A0-3A6E-4542-AF60-9C47EF8A19AB}" type="parTrans" cxnId="{8773C918-D934-4887-A431-85180FD8AAAF}">
      <dgm:prSet/>
      <dgm:spPr/>
      <dgm:t>
        <a:bodyPr/>
        <a:lstStyle/>
        <a:p>
          <a:endParaRPr lang="ru-RU"/>
        </a:p>
      </dgm:t>
    </dgm:pt>
    <dgm:pt modelId="{30767BA0-A180-488D-8356-F3D2BC08A1CB}" type="sibTrans" cxnId="{8773C918-D934-4887-A431-85180FD8AAAF}">
      <dgm:prSet/>
      <dgm:spPr/>
      <dgm:t>
        <a:bodyPr/>
        <a:lstStyle/>
        <a:p>
          <a:endParaRPr lang="ru-RU"/>
        </a:p>
      </dgm:t>
    </dgm:pt>
    <dgm:pt modelId="{64AAC279-403D-4506-86FD-8C284FD8D6F9}">
      <dgm:prSet custT="1"/>
      <dgm:spPr/>
      <dgm:t>
        <a:bodyPr/>
        <a:lstStyle/>
        <a:p>
          <a:r>
            <a:rPr lang="ru-RU" sz="2400" dirty="0" smtClean="0"/>
            <a:t>для </a:t>
          </a:r>
          <a:r>
            <a:rPr lang="ru-RU" sz="2400" dirty="0" err="1" smtClean="0"/>
            <a:t>разития</a:t>
          </a:r>
          <a:r>
            <a:rPr lang="ru-RU" sz="2400" dirty="0" smtClean="0"/>
            <a:t> плода и постнатального роста, развития ребенка</a:t>
          </a:r>
          <a:endParaRPr lang="ru-RU" sz="2400" dirty="0"/>
        </a:p>
      </dgm:t>
    </dgm:pt>
    <dgm:pt modelId="{9F763021-A89D-48BE-877E-CB847D3760B6}" type="parTrans" cxnId="{A3B706CD-755A-4CC2-ADD9-49490518DAF3}">
      <dgm:prSet/>
      <dgm:spPr/>
      <dgm:t>
        <a:bodyPr/>
        <a:lstStyle/>
        <a:p>
          <a:endParaRPr lang="ru-RU"/>
        </a:p>
      </dgm:t>
    </dgm:pt>
    <dgm:pt modelId="{60494F4E-3CF7-4D53-8F2D-A40FA2FC8F68}" type="sibTrans" cxnId="{A3B706CD-755A-4CC2-ADD9-49490518DAF3}">
      <dgm:prSet/>
      <dgm:spPr/>
      <dgm:t>
        <a:bodyPr/>
        <a:lstStyle/>
        <a:p>
          <a:endParaRPr lang="ru-RU"/>
        </a:p>
      </dgm:t>
    </dgm:pt>
    <dgm:pt modelId="{771FD603-B865-4765-967A-F98B24AA8773}" type="pres">
      <dgm:prSet presAssocID="{B151CAF9-E573-4E79-95D0-209F02C2A8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14074-D09D-4A06-BF18-E0095928266C}" type="pres">
      <dgm:prSet presAssocID="{607DD281-F8A9-4088-8BE2-0D54312BF9E1}" presName="parentLin" presStyleCnt="0"/>
      <dgm:spPr/>
    </dgm:pt>
    <dgm:pt modelId="{04E57961-4348-4350-9B24-FB624243C5E5}" type="pres">
      <dgm:prSet presAssocID="{607DD281-F8A9-4088-8BE2-0D54312BF9E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9A7DDC3-AE22-473C-BA32-45C880631E44}" type="pres">
      <dgm:prSet presAssocID="{607DD281-F8A9-4088-8BE2-0D54312BF9E1}" presName="parentText" presStyleLbl="node1" presStyleIdx="0" presStyleCnt="7" custScaleX="131293" custScaleY="162694" custLinFactY="91349" custLinFactNeighborX="-451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6F2B0-D64F-4A50-85A7-BF658A71AAC7}" type="pres">
      <dgm:prSet presAssocID="{607DD281-F8A9-4088-8BE2-0D54312BF9E1}" presName="negativeSpace" presStyleCnt="0"/>
      <dgm:spPr/>
    </dgm:pt>
    <dgm:pt modelId="{95EEB5B2-B81D-4380-9602-22E886333172}" type="pres">
      <dgm:prSet presAssocID="{607DD281-F8A9-4088-8BE2-0D54312BF9E1}" presName="childText" presStyleLbl="conFgAcc1" presStyleIdx="0" presStyleCnt="7">
        <dgm:presLayoutVars>
          <dgm:bulletEnabled val="1"/>
        </dgm:presLayoutVars>
      </dgm:prSet>
      <dgm:spPr/>
    </dgm:pt>
    <dgm:pt modelId="{D4BAD41B-147E-42FB-BF21-C64A25026F91}" type="pres">
      <dgm:prSet presAssocID="{05C36BDF-4AF5-4474-A692-30C6F3F00203}" presName="spaceBetweenRectangles" presStyleCnt="0"/>
      <dgm:spPr/>
    </dgm:pt>
    <dgm:pt modelId="{5EA432E7-9300-46C4-BA9E-234054CBA618}" type="pres">
      <dgm:prSet presAssocID="{847096A4-E516-456E-A85C-77A3D78C3A6B}" presName="parentLin" presStyleCnt="0"/>
      <dgm:spPr/>
    </dgm:pt>
    <dgm:pt modelId="{0A5AD7D8-9FA3-4CD0-945C-C133A371A0DE}" type="pres">
      <dgm:prSet presAssocID="{847096A4-E516-456E-A85C-77A3D78C3A6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F262CC4-BF40-41D7-87EF-1B25339D0E1E}" type="pres">
      <dgm:prSet presAssocID="{847096A4-E516-456E-A85C-77A3D78C3A6B}" presName="parentText" presStyleLbl="node1" presStyleIdx="1" presStyleCnt="7" custScaleX="131293" custScaleY="175055" custLinFactY="92121" custLinFactNeighborX="-51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86578-6D20-4B01-B79D-D8542B560F20}" type="pres">
      <dgm:prSet presAssocID="{847096A4-E516-456E-A85C-77A3D78C3A6B}" presName="negativeSpace" presStyleCnt="0"/>
      <dgm:spPr/>
    </dgm:pt>
    <dgm:pt modelId="{80CBA504-A988-4825-ACBD-42C669450FE2}" type="pres">
      <dgm:prSet presAssocID="{847096A4-E516-456E-A85C-77A3D78C3A6B}" presName="childText" presStyleLbl="conFgAcc1" presStyleIdx="1" presStyleCnt="7">
        <dgm:presLayoutVars>
          <dgm:bulletEnabled val="1"/>
        </dgm:presLayoutVars>
      </dgm:prSet>
      <dgm:spPr/>
    </dgm:pt>
    <dgm:pt modelId="{442C26DC-5E26-4607-A95E-897D99BAA5C9}" type="pres">
      <dgm:prSet presAssocID="{863B642E-B949-4593-A99B-E13C1DDB483D}" presName="spaceBetweenRectangles" presStyleCnt="0"/>
      <dgm:spPr/>
    </dgm:pt>
    <dgm:pt modelId="{DAA9DD5E-3577-4031-B34F-11F02C0AFBA6}" type="pres">
      <dgm:prSet presAssocID="{B01BC5F0-9384-42E6-9D7A-F1B867462E29}" presName="parentLin" presStyleCnt="0"/>
      <dgm:spPr/>
    </dgm:pt>
    <dgm:pt modelId="{3E7876D7-0155-43D1-B70C-C2C9C039BBA2}" type="pres">
      <dgm:prSet presAssocID="{B01BC5F0-9384-42E6-9D7A-F1B867462E29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B155CD1D-E4F1-4F94-8CFD-BA35B67AE149}" type="pres">
      <dgm:prSet presAssocID="{B01BC5F0-9384-42E6-9D7A-F1B867462E29}" presName="parentText" presStyleLbl="node1" presStyleIdx="2" presStyleCnt="7" custScaleX="133386" custScaleY="178777" custLinFactY="69810" custLinFactNeighborX="-598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85CA2-8498-47C5-BED6-8373463E5110}" type="pres">
      <dgm:prSet presAssocID="{B01BC5F0-9384-42E6-9D7A-F1B867462E29}" presName="negativeSpace" presStyleCnt="0"/>
      <dgm:spPr/>
    </dgm:pt>
    <dgm:pt modelId="{020276F3-56E7-405F-8B4B-E5745B5ACDA7}" type="pres">
      <dgm:prSet presAssocID="{B01BC5F0-9384-42E6-9D7A-F1B867462E29}" presName="childText" presStyleLbl="conFgAcc1" presStyleIdx="2" presStyleCnt="7">
        <dgm:presLayoutVars>
          <dgm:bulletEnabled val="1"/>
        </dgm:presLayoutVars>
      </dgm:prSet>
      <dgm:spPr/>
    </dgm:pt>
    <dgm:pt modelId="{C3D2A740-68C2-4084-AA14-F4D8EEA26F36}" type="pres">
      <dgm:prSet presAssocID="{0AA8BFD5-58B9-425A-AF07-FA03C60E5A33}" presName="spaceBetweenRectangles" presStyleCnt="0"/>
      <dgm:spPr/>
    </dgm:pt>
    <dgm:pt modelId="{17C7040B-9E2B-448F-B4D2-17F2EDDB4A05}" type="pres">
      <dgm:prSet presAssocID="{CF11F4A8-41C9-42A4-8C3D-13D5E400EAA0}" presName="parentLin" presStyleCnt="0"/>
      <dgm:spPr/>
    </dgm:pt>
    <dgm:pt modelId="{EB0803AA-8B14-4C7B-8FA1-A25E65EB600A}" type="pres">
      <dgm:prSet presAssocID="{CF11F4A8-41C9-42A4-8C3D-13D5E400EAA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63C74F03-6C69-457F-A8EB-99A60DAFA503}" type="pres">
      <dgm:prSet presAssocID="{CF11F4A8-41C9-42A4-8C3D-13D5E400EAA0}" presName="parentText" presStyleLbl="node1" presStyleIdx="3" presStyleCnt="7" custScaleX="134701" custScaleY="177192" custLinFactY="43776" custLinFactNeighborX="-51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0EF16-FB64-49ED-8B82-31A5BE65DF0F}" type="pres">
      <dgm:prSet presAssocID="{CF11F4A8-41C9-42A4-8C3D-13D5E400EAA0}" presName="negativeSpace" presStyleCnt="0"/>
      <dgm:spPr/>
    </dgm:pt>
    <dgm:pt modelId="{A2D60B32-9918-4172-82E7-9FAE836EA10E}" type="pres">
      <dgm:prSet presAssocID="{CF11F4A8-41C9-42A4-8C3D-13D5E400EAA0}" presName="childText" presStyleLbl="conFgAcc1" presStyleIdx="3" presStyleCnt="7">
        <dgm:presLayoutVars>
          <dgm:bulletEnabled val="1"/>
        </dgm:presLayoutVars>
      </dgm:prSet>
      <dgm:spPr/>
    </dgm:pt>
    <dgm:pt modelId="{A36F87C9-AA5D-48C7-88C0-CBEFD373FA0A}" type="pres">
      <dgm:prSet presAssocID="{D43F6CF9-1964-4E01-A667-370373E465D6}" presName="spaceBetweenRectangles" presStyleCnt="0"/>
      <dgm:spPr/>
    </dgm:pt>
    <dgm:pt modelId="{7472759E-74CB-459C-BC4D-57A8349A5FEE}" type="pres">
      <dgm:prSet presAssocID="{BB348D9B-52F3-40CF-9128-B4976128F8FA}" presName="parentLin" presStyleCnt="0"/>
      <dgm:spPr/>
    </dgm:pt>
    <dgm:pt modelId="{9BB44755-C3E0-4FB0-AFA3-0D372D1E33AA}" type="pres">
      <dgm:prSet presAssocID="{BB348D9B-52F3-40CF-9128-B4976128F8F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9DCEC0A-F8AB-4CD5-9BEB-28C342C29762}" type="pres">
      <dgm:prSet presAssocID="{BB348D9B-52F3-40CF-9128-B4976128F8FA}" presName="parentText" presStyleLbl="node1" presStyleIdx="4" presStyleCnt="7" custScaleX="137966" custScaleY="176839" custLinFactY="2169" custLinFactNeighborX="-511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B5C1F-2EB3-4F46-9B55-0202D09FF903}" type="pres">
      <dgm:prSet presAssocID="{BB348D9B-52F3-40CF-9128-B4976128F8FA}" presName="negativeSpace" presStyleCnt="0"/>
      <dgm:spPr/>
    </dgm:pt>
    <dgm:pt modelId="{AB81799A-1E35-4C16-BEB0-81073CF9FC3C}" type="pres">
      <dgm:prSet presAssocID="{BB348D9B-52F3-40CF-9128-B4976128F8FA}" presName="childText" presStyleLbl="conFgAcc1" presStyleIdx="4" presStyleCnt="7">
        <dgm:presLayoutVars>
          <dgm:bulletEnabled val="1"/>
        </dgm:presLayoutVars>
      </dgm:prSet>
      <dgm:spPr/>
    </dgm:pt>
    <dgm:pt modelId="{4A758613-FD03-4BF2-811C-56E9BD5B255C}" type="pres">
      <dgm:prSet presAssocID="{30767BA0-A180-488D-8356-F3D2BC08A1CB}" presName="spaceBetweenRectangles" presStyleCnt="0"/>
      <dgm:spPr/>
    </dgm:pt>
    <dgm:pt modelId="{2853869B-3145-46A2-A4F6-718136C4F684}" type="pres">
      <dgm:prSet presAssocID="{21390EEF-FF87-4AD0-BCFA-CD314CC404BA}" presName="parentLin" presStyleCnt="0"/>
      <dgm:spPr/>
    </dgm:pt>
    <dgm:pt modelId="{850CA824-67C5-4CB7-9AB3-385B28B5C9D7}" type="pres">
      <dgm:prSet presAssocID="{21390EEF-FF87-4AD0-BCFA-CD314CC404BA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AD71E25-8069-429C-AADC-FFE325659799}" type="pres">
      <dgm:prSet presAssocID="{21390EEF-FF87-4AD0-BCFA-CD314CC404BA}" presName="parentText" presStyleLbl="node1" presStyleIdx="5" presStyleCnt="7" custScaleX="138930" custScaleY="182783" custLinFactNeighborX="-50804" custLinFactNeighborY="80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EA5C7-DDB5-4600-924D-8802FFEB8181}" type="pres">
      <dgm:prSet presAssocID="{21390EEF-FF87-4AD0-BCFA-CD314CC404BA}" presName="negativeSpace" presStyleCnt="0"/>
      <dgm:spPr/>
    </dgm:pt>
    <dgm:pt modelId="{C937C676-3EF3-47AD-8565-8AA98B7317F5}" type="pres">
      <dgm:prSet presAssocID="{21390EEF-FF87-4AD0-BCFA-CD314CC404BA}" presName="childText" presStyleLbl="conFgAcc1" presStyleIdx="5" presStyleCnt="7">
        <dgm:presLayoutVars>
          <dgm:bulletEnabled val="1"/>
        </dgm:presLayoutVars>
      </dgm:prSet>
      <dgm:spPr/>
    </dgm:pt>
    <dgm:pt modelId="{6378E230-0CF4-49AF-B95C-3AE937EEE554}" type="pres">
      <dgm:prSet presAssocID="{270C8145-FFF1-4590-8195-773BFB7B31EC}" presName="spaceBetweenRectangles" presStyleCnt="0"/>
      <dgm:spPr/>
    </dgm:pt>
    <dgm:pt modelId="{FB7A31EA-7E07-4718-87DB-0D5743FD7E47}" type="pres">
      <dgm:prSet presAssocID="{64AAC279-403D-4506-86FD-8C284FD8D6F9}" presName="parentLin" presStyleCnt="0"/>
      <dgm:spPr/>
    </dgm:pt>
    <dgm:pt modelId="{61804985-0C31-4629-8C28-E97D38C6398C}" type="pres">
      <dgm:prSet presAssocID="{64AAC279-403D-4506-86FD-8C284FD8D6F9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C01E2B0-9811-4324-946E-2451E850436D}" type="pres">
      <dgm:prSet presAssocID="{64AAC279-403D-4506-86FD-8C284FD8D6F9}" presName="parentText" presStyleLbl="node1" presStyleIdx="6" presStyleCnt="7" custScaleX="143776" custScaleY="174421" custLinFactNeighborX="-37724" custLinFactNeighborY="53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F5CBC-983B-4869-A5AF-A7B64E18C409}" type="pres">
      <dgm:prSet presAssocID="{64AAC279-403D-4506-86FD-8C284FD8D6F9}" presName="negativeSpace" presStyleCnt="0"/>
      <dgm:spPr/>
    </dgm:pt>
    <dgm:pt modelId="{E772D3EF-6436-4308-982E-0875D517E909}" type="pres">
      <dgm:prSet presAssocID="{64AAC279-403D-4506-86FD-8C284FD8D6F9}" presName="childText" presStyleLbl="conFgAcc1" presStyleIdx="6" presStyleCnt="7" custLinFactNeighborX="584" custLinFactNeighborY="27543">
        <dgm:presLayoutVars>
          <dgm:bulletEnabled val="1"/>
        </dgm:presLayoutVars>
      </dgm:prSet>
      <dgm:spPr/>
    </dgm:pt>
  </dgm:ptLst>
  <dgm:cxnLst>
    <dgm:cxn modelId="{0AD9E068-5C34-4280-9932-4AA658923B5A}" type="presOf" srcId="{64AAC279-403D-4506-86FD-8C284FD8D6F9}" destId="{61804985-0C31-4629-8C28-E97D38C6398C}" srcOrd="0" destOrd="0" presId="urn:microsoft.com/office/officeart/2005/8/layout/list1"/>
    <dgm:cxn modelId="{74713C8F-753F-4CBD-B579-2D8EBF8A5956}" type="presOf" srcId="{B01BC5F0-9384-42E6-9D7A-F1B867462E29}" destId="{B155CD1D-E4F1-4F94-8CFD-BA35B67AE149}" srcOrd="1" destOrd="0" presId="urn:microsoft.com/office/officeart/2005/8/layout/list1"/>
    <dgm:cxn modelId="{E7131DB1-2B25-47BA-BB4D-13A92FE007FC}" type="presOf" srcId="{CF11F4A8-41C9-42A4-8C3D-13D5E400EAA0}" destId="{63C74F03-6C69-457F-A8EB-99A60DAFA503}" srcOrd="1" destOrd="0" presId="urn:microsoft.com/office/officeart/2005/8/layout/list1"/>
    <dgm:cxn modelId="{8773C918-D934-4887-A431-85180FD8AAAF}" srcId="{B151CAF9-E573-4E79-95D0-209F02C2A8A9}" destId="{BB348D9B-52F3-40CF-9128-B4976128F8FA}" srcOrd="4" destOrd="0" parTransId="{536948A0-3A6E-4542-AF60-9C47EF8A19AB}" sibTransId="{30767BA0-A180-488D-8356-F3D2BC08A1CB}"/>
    <dgm:cxn modelId="{2BFE287B-5D57-4297-AC57-9EE603FE1B9A}" type="presOf" srcId="{BB348D9B-52F3-40CF-9128-B4976128F8FA}" destId="{09DCEC0A-F8AB-4CD5-9BEB-28C342C29762}" srcOrd="1" destOrd="0" presId="urn:microsoft.com/office/officeart/2005/8/layout/list1"/>
    <dgm:cxn modelId="{0ACE2451-DB20-41EE-87A8-934DA482C7A9}" type="presOf" srcId="{B151CAF9-E573-4E79-95D0-209F02C2A8A9}" destId="{771FD603-B865-4765-967A-F98B24AA8773}" srcOrd="0" destOrd="0" presId="urn:microsoft.com/office/officeart/2005/8/layout/list1"/>
    <dgm:cxn modelId="{8178ECF1-00B3-42B3-891F-3C1124A517BB}" type="presOf" srcId="{607DD281-F8A9-4088-8BE2-0D54312BF9E1}" destId="{59A7DDC3-AE22-473C-BA32-45C880631E44}" srcOrd="1" destOrd="0" presId="urn:microsoft.com/office/officeart/2005/8/layout/list1"/>
    <dgm:cxn modelId="{452F2408-BA1A-4566-B908-15FF21D1A44C}" srcId="{B151CAF9-E573-4E79-95D0-209F02C2A8A9}" destId="{607DD281-F8A9-4088-8BE2-0D54312BF9E1}" srcOrd="0" destOrd="0" parTransId="{3164FD6B-71AF-46EE-8B84-BD7C030748CA}" sibTransId="{05C36BDF-4AF5-4474-A692-30C6F3F00203}"/>
    <dgm:cxn modelId="{39DC5B66-EE75-4962-A961-67030A64E8C9}" srcId="{B151CAF9-E573-4E79-95D0-209F02C2A8A9}" destId="{847096A4-E516-456E-A85C-77A3D78C3A6B}" srcOrd="1" destOrd="0" parTransId="{8C599258-F5D1-4841-B109-AF8B24BB8013}" sibTransId="{863B642E-B949-4593-A99B-E13C1DDB483D}"/>
    <dgm:cxn modelId="{A3B706CD-755A-4CC2-ADD9-49490518DAF3}" srcId="{B151CAF9-E573-4E79-95D0-209F02C2A8A9}" destId="{64AAC279-403D-4506-86FD-8C284FD8D6F9}" srcOrd="6" destOrd="0" parTransId="{9F763021-A89D-48BE-877E-CB847D3760B6}" sibTransId="{60494F4E-3CF7-4D53-8F2D-A40FA2FC8F68}"/>
    <dgm:cxn modelId="{ED3473FD-F41B-46EA-A24F-4CB742A4C3C2}" type="presOf" srcId="{21390EEF-FF87-4AD0-BCFA-CD314CC404BA}" destId="{EAD71E25-8069-429C-AADC-FFE325659799}" srcOrd="1" destOrd="0" presId="urn:microsoft.com/office/officeart/2005/8/layout/list1"/>
    <dgm:cxn modelId="{ABD80356-FD59-475A-933A-884CA744B3CB}" type="presOf" srcId="{64AAC279-403D-4506-86FD-8C284FD8D6F9}" destId="{AC01E2B0-9811-4324-946E-2451E850436D}" srcOrd="1" destOrd="0" presId="urn:microsoft.com/office/officeart/2005/8/layout/list1"/>
    <dgm:cxn modelId="{F297F126-A726-4AE1-87D5-2BB72012741C}" type="presOf" srcId="{B01BC5F0-9384-42E6-9D7A-F1B867462E29}" destId="{3E7876D7-0155-43D1-B70C-C2C9C039BBA2}" srcOrd="0" destOrd="0" presId="urn:microsoft.com/office/officeart/2005/8/layout/list1"/>
    <dgm:cxn modelId="{054E16D9-1114-400A-9966-B8FD3908D114}" type="presOf" srcId="{847096A4-E516-456E-A85C-77A3D78C3A6B}" destId="{7F262CC4-BF40-41D7-87EF-1B25339D0E1E}" srcOrd="1" destOrd="0" presId="urn:microsoft.com/office/officeart/2005/8/layout/list1"/>
    <dgm:cxn modelId="{9B752A1D-CB21-4F6D-862A-937566537B84}" srcId="{B151CAF9-E573-4E79-95D0-209F02C2A8A9}" destId="{CF11F4A8-41C9-42A4-8C3D-13D5E400EAA0}" srcOrd="3" destOrd="0" parTransId="{E01C6F91-6E9B-4F6B-9051-1B558D417B90}" sibTransId="{D43F6CF9-1964-4E01-A667-370373E465D6}"/>
    <dgm:cxn modelId="{D667574E-1CC2-4A44-A6F2-83E770A97A60}" type="presOf" srcId="{21390EEF-FF87-4AD0-BCFA-CD314CC404BA}" destId="{850CA824-67C5-4CB7-9AB3-385B28B5C9D7}" srcOrd="0" destOrd="0" presId="urn:microsoft.com/office/officeart/2005/8/layout/list1"/>
    <dgm:cxn modelId="{592AB504-7262-441D-B8CB-70F5C34FD73F}" srcId="{B151CAF9-E573-4E79-95D0-209F02C2A8A9}" destId="{21390EEF-FF87-4AD0-BCFA-CD314CC404BA}" srcOrd="5" destOrd="0" parTransId="{57F1E646-3A15-497D-BC1B-6FA3F46AD15D}" sibTransId="{270C8145-FFF1-4590-8195-773BFB7B31EC}"/>
    <dgm:cxn modelId="{7100EDDC-6C03-4705-8958-BA6B8470FAE3}" type="presOf" srcId="{607DD281-F8A9-4088-8BE2-0D54312BF9E1}" destId="{04E57961-4348-4350-9B24-FB624243C5E5}" srcOrd="0" destOrd="0" presId="urn:microsoft.com/office/officeart/2005/8/layout/list1"/>
    <dgm:cxn modelId="{920BEB95-F3CE-4A1D-B34B-D61644BDA86B}" type="presOf" srcId="{BB348D9B-52F3-40CF-9128-B4976128F8FA}" destId="{9BB44755-C3E0-4FB0-AFA3-0D372D1E33AA}" srcOrd="0" destOrd="0" presId="urn:microsoft.com/office/officeart/2005/8/layout/list1"/>
    <dgm:cxn modelId="{2298C2CF-F094-4077-BA05-A113E2D16E78}" srcId="{B151CAF9-E573-4E79-95D0-209F02C2A8A9}" destId="{B01BC5F0-9384-42E6-9D7A-F1B867462E29}" srcOrd="2" destOrd="0" parTransId="{B0F5B7D3-76C8-40AB-99AE-0E02DF782418}" sibTransId="{0AA8BFD5-58B9-425A-AF07-FA03C60E5A33}"/>
    <dgm:cxn modelId="{0C986386-9222-42B7-960E-ABD03E4CF1F6}" type="presOf" srcId="{847096A4-E516-456E-A85C-77A3D78C3A6B}" destId="{0A5AD7D8-9FA3-4CD0-945C-C133A371A0DE}" srcOrd="0" destOrd="0" presId="urn:microsoft.com/office/officeart/2005/8/layout/list1"/>
    <dgm:cxn modelId="{94E68914-7654-4954-BF50-261E7FCEB590}" type="presOf" srcId="{CF11F4A8-41C9-42A4-8C3D-13D5E400EAA0}" destId="{EB0803AA-8B14-4C7B-8FA1-A25E65EB600A}" srcOrd="0" destOrd="0" presId="urn:microsoft.com/office/officeart/2005/8/layout/list1"/>
    <dgm:cxn modelId="{50B00A4C-C38B-4073-AAFE-B15D025A92FC}" type="presParOf" srcId="{771FD603-B865-4765-967A-F98B24AA8773}" destId="{47A14074-D09D-4A06-BF18-E0095928266C}" srcOrd="0" destOrd="0" presId="urn:microsoft.com/office/officeart/2005/8/layout/list1"/>
    <dgm:cxn modelId="{85A2B204-E085-475F-ABDA-BBE200E07C13}" type="presParOf" srcId="{47A14074-D09D-4A06-BF18-E0095928266C}" destId="{04E57961-4348-4350-9B24-FB624243C5E5}" srcOrd="0" destOrd="0" presId="urn:microsoft.com/office/officeart/2005/8/layout/list1"/>
    <dgm:cxn modelId="{DF2F7EC7-B02D-40EF-BDE3-0F9BFADED291}" type="presParOf" srcId="{47A14074-D09D-4A06-BF18-E0095928266C}" destId="{59A7DDC3-AE22-473C-BA32-45C880631E44}" srcOrd="1" destOrd="0" presId="urn:microsoft.com/office/officeart/2005/8/layout/list1"/>
    <dgm:cxn modelId="{A298EED6-7B8A-45BE-AA99-1CB43C243740}" type="presParOf" srcId="{771FD603-B865-4765-967A-F98B24AA8773}" destId="{F5D6F2B0-D64F-4A50-85A7-BF658A71AAC7}" srcOrd="1" destOrd="0" presId="urn:microsoft.com/office/officeart/2005/8/layout/list1"/>
    <dgm:cxn modelId="{43C2245B-DC5D-41DC-9BED-8735DAB9A675}" type="presParOf" srcId="{771FD603-B865-4765-967A-F98B24AA8773}" destId="{95EEB5B2-B81D-4380-9602-22E886333172}" srcOrd="2" destOrd="0" presId="urn:microsoft.com/office/officeart/2005/8/layout/list1"/>
    <dgm:cxn modelId="{CAF0D107-CE18-4D24-8DFD-635063FF48B5}" type="presParOf" srcId="{771FD603-B865-4765-967A-F98B24AA8773}" destId="{D4BAD41B-147E-42FB-BF21-C64A25026F91}" srcOrd="3" destOrd="0" presId="urn:microsoft.com/office/officeart/2005/8/layout/list1"/>
    <dgm:cxn modelId="{1160A70F-D88C-4B76-8DEC-B139A43A3750}" type="presParOf" srcId="{771FD603-B865-4765-967A-F98B24AA8773}" destId="{5EA432E7-9300-46C4-BA9E-234054CBA618}" srcOrd="4" destOrd="0" presId="urn:microsoft.com/office/officeart/2005/8/layout/list1"/>
    <dgm:cxn modelId="{365F416B-3996-4E85-9005-F9EC18B973DE}" type="presParOf" srcId="{5EA432E7-9300-46C4-BA9E-234054CBA618}" destId="{0A5AD7D8-9FA3-4CD0-945C-C133A371A0DE}" srcOrd="0" destOrd="0" presId="urn:microsoft.com/office/officeart/2005/8/layout/list1"/>
    <dgm:cxn modelId="{9D066083-F1D4-4768-B399-02362F2BD69A}" type="presParOf" srcId="{5EA432E7-9300-46C4-BA9E-234054CBA618}" destId="{7F262CC4-BF40-41D7-87EF-1B25339D0E1E}" srcOrd="1" destOrd="0" presId="urn:microsoft.com/office/officeart/2005/8/layout/list1"/>
    <dgm:cxn modelId="{5338E17F-CAB4-4AFE-B315-C12F6C15BC63}" type="presParOf" srcId="{771FD603-B865-4765-967A-F98B24AA8773}" destId="{B6586578-6D20-4B01-B79D-D8542B560F20}" srcOrd="5" destOrd="0" presId="urn:microsoft.com/office/officeart/2005/8/layout/list1"/>
    <dgm:cxn modelId="{BA27E419-5308-48C9-BBD5-691A8FA5CDF1}" type="presParOf" srcId="{771FD603-B865-4765-967A-F98B24AA8773}" destId="{80CBA504-A988-4825-ACBD-42C669450FE2}" srcOrd="6" destOrd="0" presId="urn:microsoft.com/office/officeart/2005/8/layout/list1"/>
    <dgm:cxn modelId="{DA5CB60A-5511-4075-91EE-A52DAE53D792}" type="presParOf" srcId="{771FD603-B865-4765-967A-F98B24AA8773}" destId="{442C26DC-5E26-4607-A95E-897D99BAA5C9}" srcOrd="7" destOrd="0" presId="urn:microsoft.com/office/officeart/2005/8/layout/list1"/>
    <dgm:cxn modelId="{44DB23B7-1BA7-485B-90B3-27E6AB7B0C99}" type="presParOf" srcId="{771FD603-B865-4765-967A-F98B24AA8773}" destId="{DAA9DD5E-3577-4031-B34F-11F02C0AFBA6}" srcOrd="8" destOrd="0" presId="urn:microsoft.com/office/officeart/2005/8/layout/list1"/>
    <dgm:cxn modelId="{EFD4176A-753E-45A5-B8EC-770400C30D9F}" type="presParOf" srcId="{DAA9DD5E-3577-4031-B34F-11F02C0AFBA6}" destId="{3E7876D7-0155-43D1-B70C-C2C9C039BBA2}" srcOrd="0" destOrd="0" presId="urn:microsoft.com/office/officeart/2005/8/layout/list1"/>
    <dgm:cxn modelId="{0AD01DD0-1C54-42E6-84A3-6B5AE9AEC5AB}" type="presParOf" srcId="{DAA9DD5E-3577-4031-B34F-11F02C0AFBA6}" destId="{B155CD1D-E4F1-4F94-8CFD-BA35B67AE149}" srcOrd="1" destOrd="0" presId="urn:microsoft.com/office/officeart/2005/8/layout/list1"/>
    <dgm:cxn modelId="{DF6D3404-D857-4CA9-866E-81E2D20B2EA7}" type="presParOf" srcId="{771FD603-B865-4765-967A-F98B24AA8773}" destId="{C3B85CA2-8498-47C5-BED6-8373463E5110}" srcOrd="9" destOrd="0" presId="urn:microsoft.com/office/officeart/2005/8/layout/list1"/>
    <dgm:cxn modelId="{B5A2A764-7EB9-40C6-A636-E316EEB11B41}" type="presParOf" srcId="{771FD603-B865-4765-967A-F98B24AA8773}" destId="{020276F3-56E7-405F-8B4B-E5745B5ACDA7}" srcOrd="10" destOrd="0" presId="urn:microsoft.com/office/officeart/2005/8/layout/list1"/>
    <dgm:cxn modelId="{A2973BDC-76F4-46E5-AF95-1FDDC71961B2}" type="presParOf" srcId="{771FD603-B865-4765-967A-F98B24AA8773}" destId="{C3D2A740-68C2-4084-AA14-F4D8EEA26F36}" srcOrd="11" destOrd="0" presId="urn:microsoft.com/office/officeart/2005/8/layout/list1"/>
    <dgm:cxn modelId="{7BB14077-BF11-462F-AA41-F733CFCA507D}" type="presParOf" srcId="{771FD603-B865-4765-967A-F98B24AA8773}" destId="{17C7040B-9E2B-448F-B4D2-17F2EDDB4A05}" srcOrd="12" destOrd="0" presId="urn:microsoft.com/office/officeart/2005/8/layout/list1"/>
    <dgm:cxn modelId="{762881DB-CA5C-49F6-A00D-E0ED1F4A00D6}" type="presParOf" srcId="{17C7040B-9E2B-448F-B4D2-17F2EDDB4A05}" destId="{EB0803AA-8B14-4C7B-8FA1-A25E65EB600A}" srcOrd="0" destOrd="0" presId="urn:microsoft.com/office/officeart/2005/8/layout/list1"/>
    <dgm:cxn modelId="{B0355356-0A49-4161-9B48-DDF3579C24C1}" type="presParOf" srcId="{17C7040B-9E2B-448F-B4D2-17F2EDDB4A05}" destId="{63C74F03-6C69-457F-A8EB-99A60DAFA503}" srcOrd="1" destOrd="0" presId="urn:microsoft.com/office/officeart/2005/8/layout/list1"/>
    <dgm:cxn modelId="{4E10EF8E-D761-4D76-A89D-B2DCE3A02C8D}" type="presParOf" srcId="{771FD603-B865-4765-967A-F98B24AA8773}" destId="{EA20EF16-FB64-49ED-8B82-31A5BE65DF0F}" srcOrd="13" destOrd="0" presId="urn:microsoft.com/office/officeart/2005/8/layout/list1"/>
    <dgm:cxn modelId="{C7ABB2E2-B34C-461C-A927-3772B20F2703}" type="presParOf" srcId="{771FD603-B865-4765-967A-F98B24AA8773}" destId="{A2D60B32-9918-4172-82E7-9FAE836EA10E}" srcOrd="14" destOrd="0" presId="urn:microsoft.com/office/officeart/2005/8/layout/list1"/>
    <dgm:cxn modelId="{8E587F4B-2D02-40F9-A211-B08E1DBB1079}" type="presParOf" srcId="{771FD603-B865-4765-967A-F98B24AA8773}" destId="{A36F87C9-AA5D-48C7-88C0-CBEFD373FA0A}" srcOrd="15" destOrd="0" presId="urn:microsoft.com/office/officeart/2005/8/layout/list1"/>
    <dgm:cxn modelId="{8891AC65-8188-4790-8041-AE80C0EE0680}" type="presParOf" srcId="{771FD603-B865-4765-967A-F98B24AA8773}" destId="{7472759E-74CB-459C-BC4D-57A8349A5FEE}" srcOrd="16" destOrd="0" presId="urn:microsoft.com/office/officeart/2005/8/layout/list1"/>
    <dgm:cxn modelId="{43220B5A-5862-45AE-94A6-3211A2EFD307}" type="presParOf" srcId="{7472759E-74CB-459C-BC4D-57A8349A5FEE}" destId="{9BB44755-C3E0-4FB0-AFA3-0D372D1E33AA}" srcOrd="0" destOrd="0" presId="urn:microsoft.com/office/officeart/2005/8/layout/list1"/>
    <dgm:cxn modelId="{BDE03DF3-3658-4E98-AAB8-16CD2E152FFC}" type="presParOf" srcId="{7472759E-74CB-459C-BC4D-57A8349A5FEE}" destId="{09DCEC0A-F8AB-4CD5-9BEB-28C342C29762}" srcOrd="1" destOrd="0" presId="urn:microsoft.com/office/officeart/2005/8/layout/list1"/>
    <dgm:cxn modelId="{9321E631-9359-499B-BB9A-0C256B3B3E29}" type="presParOf" srcId="{771FD603-B865-4765-967A-F98B24AA8773}" destId="{B62B5C1F-2EB3-4F46-9B55-0202D09FF903}" srcOrd="17" destOrd="0" presId="urn:microsoft.com/office/officeart/2005/8/layout/list1"/>
    <dgm:cxn modelId="{C283A749-2726-4DBB-B3D3-DE6617DACD5C}" type="presParOf" srcId="{771FD603-B865-4765-967A-F98B24AA8773}" destId="{AB81799A-1E35-4C16-BEB0-81073CF9FC3C}" srcOrd="18" destOrd="0" presId="urn:microsoft.com/office/officeart/2005/8/layout/list1"/>
    <dgm:cxn modelId="{6AA13605-28DC-43C4-B5E1-55262159E31B}" type="presParOf" srcId="{771FD603-B865-4765-967A-F98B24AA8773}" destId="{4A758613-FD03-4BF2-811C-56E9BD5B255C}" srcOrd="19" destOrd="0" presId="urn:microsoft.com/office/officeart/2005/8/layout/list1"/>
    <dgm:cxn modelId="{F347E599-2986-4DC5-93FD-EA6D5461983D}" type="presParOf" srcId="{771FD603-B865-4765-967A-F98B24AA8773}" destId="{2853869B-3145-46A2-A4F6-718136C4F684}" srcOrd="20" destOrd="0" presId="urn:microsoft.com/office/officeart/2005/8/layout/list1"/>
    <dgm:cxn modelId="{1253A6AD-1B95-4682-A36D-4FB537AD67F4}" type="presParOf" srcId="{2853869B-3145-46A2-A4F6-718136C4F684}" destId="{850CA824-67C5-4CB7-9AB3-385B28B5C9D7}" srcOrd="0" destOrd="0" presId="urn:microsoft.com/office/officeart/2005/8/layout/list1"/>
    <dgm:cxn modelId="{08C19960-143C-478E-8E2F-633123EC1C8E}" type="presParOf" srcId="{2853869B-3145-46A2-A4F6-718136C4F684}" destId="{EAD71E25-8069-429C-AADC-FFE325659799}" srcOrd="1" destOrd="0" presId="urn:microsoft.com/office/officeart/2005/8/layout/list1"/>
    <dgm:cxn modelId="{0ACDD29C-28C1-4D3A-B0EF-4D65DF761ACB}" type="presParOf" srcId="{771FD603-B865-4765-967A-F98B24AA8773}" destId="{69FEA5C7-DDB5-4600-924D-8802FFEB8181}" srcOrd="21" destOrd="0" presId="urn:microsoft.com/office/officeart/2005/8/layout/list1"/>
    <dgm:cxn modelId="{5107EAA8-6184-4704-923B-EAE24F930788}" type="presParOf" srcId="{771FD603-B865-4765-967A-F98B24AA8773}" destId="{C937C676-3EF3-47AD-8565-8AA98B7317F5}" srcOrd="22" destOrd="0" presId="urn:microsoft.com/office/officeart/2005/8/layout/list1"/>
    <dgm:cxn modelId="{3454F39D-98F0-462E-A521-60665D7D8865}" type="presParOf" srcId="{771FD603-B865-4765-967A-F98B24AA8773}" destId="{6378E230-0CF4-49AF-B95C-3AE937EEE554}" srcOrd="23" destOrd="0" presId="urn:microsoft.com/office/officeart/2005/8/layout/list1"/>
    <dgm:cxn modelId="{856E1434-6F6C-4D0E-B057-9947E5110991}" type="presParOf" srcId="{771FD603-B865-4765-967A-F98B24AA8773}" destId="{FB7A31EA-7E07-4718-87DB-0D5743FD7E47}" srcOrd="24" destOrd="0" presId="urn:microsoft.com/office/officeart/2005/8/layout/list1"/>
    <dgm:cxn modelId="{2EA23299-E570-41E1-BCA1-2C938AFC401D}" type="presParOf" srcId="{FB7A31EA-7E07-4718-87DB-0D5743FD7E47}" destId="{61804985-0C31-4629-8C28-E97D38C6398C}" srcOrd="0" destOrd="0" presId="urn:microsoft.com/office/officeart/2005/8/layout/list1"/>
    <dgm:cxn modelId="{786375AB-007D-4627-AE55-262E00308543}" type="presParOf" srcId="{FB7A31EA-7E07-4718-87DB-0D5743FD7E47}" destId="{AC01E2B0-9811-4324-946E-2451E850436D}" srcOrd="1" destOrd="0" presId="urn:microsoft.com/office/officeart/2005/8/layout/list1"/>
    <dgm:cxn modelId="{C5B607A5-CCA0-4D3D-981A-1E22579C5820}" type="presParOf" srcId="{771FD603-B865-4765-967A-F98B24AA8773}" destId="{1C4F5CBC-983B-4869-A5AF-A7B64E18C409}" srcOrd="25" destOrd="0" presId="urn:microsoft.com/office/officeart/2005/8/layout/list1"/>
    <dgm:cxn modelId="{65832219-E189-4C2E-981E-8C2A29E71A6F}" type="presParOf" srcId="{771FD603-B865-4765-967A-F98B24AA8773}" destId="{E772D3EF-6436-4308-982E-0875D517E90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2A96A1-DF8E-4DF9-94BF-278D1C00C0A3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0729B25-9A99-4896-9E7A-EF5E2DA82DDC}">
      <dgm:prSet phldrT="[Текст]" custT="1"/>
      <dgm:spPr/>
      <dgm:t>
        <a:bodyPr/>
        <a:lstStyle/>
        <a:p>
          <a:r>
            <a:rPr lang="ru-RU" sz="2400" dirty="0" smtClean="0"/>
            <a:t>способствование выработке организмом химических веществ, которые помогают контролировать воспалительные процессы в суставах, крови и тканях</a:t>
          </a:r>
          <a:endParaRPr lang="ru-RU" sz="2400" dirty="0"/>
        </a:p>
      </dgm:t>
    </dgm:pt>
    <dgm:pt modelId="{6074520D-3049-4EE2-88FD-9CC5A439857E}" type="parTrans" cxnId="{DC86374C-53C9-4D5E-ACF3-FCE3CEA57DB8}">
      <dgm:prSet/>
      <dgm:spPr/>
      <dgm:t>
        <a:bodyPr/>
        <a:lstStyle/>
        <a:p>
          <a:endParaRPr lang="ru-RU"/>
        </a:p>
      </dgm:t>
    </dgm:pt>
    <dgm:pt modelId="{5C09EE15-E41B-4C7A-BF22-DF747BE21D71}" type="sibTrans" cxnId="{DC86374C-53C9-4D5E-ACF3-FCE3CEA57DB8}">
      <dgm:prSet/>
      <dgm:spPr/>
      <dgm:t>
        <a:bodyPr/>
        <a:lstStyle/>
        <a:p>
          <a:endParaRPr lang="ru-RU"/>
        </a:p>
      </dgm:t>
    </dgm:pt>
    <dgm:pt modelId="{5D3E8B7C-BD1C-411A-8C21-00F5F0B40A57}">
      <dgm:prSet phldrT="[Текст]" custT="1"/>
      <dgm:spPr/>
      <dgm:t>
        <a:bodyPr/>
        <a:lstStyle/>
        <a:p>
          <a:r>
            <a:rPr lang="ru-RU" sz="2400" dirty="0" smtClean="0"/>
            <a:t>полезный для здоровья эффект основных жирных кислот достигается посредством надлежащего баланса между омега-3 и омега-6 жирными кислотами. Соотношение  4 части омега-3 к 1 части омега-6. </a:t>
          </a:r>
          <a:endParaRPr lang="ru-RU" sz="2400" dirty="0"/>
        </a:p>
      </dgm:t>
    </dgm:pt>
    <dgm:pt modelId="{507827DF-D81D-4427-BA9C-709059AA32CB}" type="parTrans" cxnId="{CE71D3EC-2A24-4DBC-9CC0-65D3C1783969}">
      <dgm:prSet/>
      <dgm:spPr/>
      <dgm:t>
        <a:bodyPr/>
        <a:lstStyle/>
        <a:p>
          <a:endParaRPr lang="ru-RU"/>
        </a:p>
      </dgm:t>
    </dgm:pt>
    <dgm:pt modelId="{76DA96AA-31FF-4ECF-8792-A8CE9D4CEAD4}" type="sibTrans" cxnId="{CE71D3EC-2A24-4DBC-9CC0-65D3C1783969}">
      <dgm:prSet/>
      <dgm:spPr/>
      <dgm:t>
        <a:bodyPr/>
        <a:lstStyle/>
        <a:p>
          <a:endParaRPr lang="ru-RU"/>
        </a:p>
      </dgm:t>
    </dgm:pt>
    <dgm:pt modelId="{1DABCBB6-B017-4909-8819-2AC076793F21}">
      <dgm:prSet phldrT="[Текст]" custT="1"/>
      <dgm:spPr/>
      <dgm:t>
        <a:bodyPr/>
        <a:lstStyle/>
        <a:p>
          <a:r>
            <a:rPr lang="ru-RU" sz="2400" dirty="0" smtClean="0"/>
            <a:t>уменьшить симптомы депрессии, синдрома дефицита внимания и </a:t>
          </a:r>
          <a:r>
            <a:rPr lang="ru-RU" sz="2400" dirty="0" err="1" smtClean="0"/>
            <a:t>гиперактивности</a:t>
          </a:r>
          <a:endParaRPr lang="ru-RU" sz="2400" dirty="0"/>
        </a:p>
      </dgm:t>
    </dgm:pt>
    <dgm:pt modelId="{657A95BD-E447-442F-9E4D-E73A20DE0AB2}" type="parTrans" cxnId="{1F9EB451-E225-4BCB-876D-398FE3C6CD42}">
      <dgm:prSet/>
      <dgm:spPr/>
    </dgm:pt>
    <dgm:pt modelId="{E8918474-C2E4-45D2-BF6A-164DAAA8878C}" type="sibTrans" cxnId="{1F9EB451-E225-4BCB-876D-398FE3C6CD42}">
      <dgm:prSet/>
      <dgm:spPr/>
    </dgm:pt>
    <dgm:pt modelId="{F54FF2E8-CBFC-4941-A2E5-0711BD59748C}" type="pres">
      <dgm:prSet presAssocID="{D52A96A1-DF8E-4DF9-94BF-278D1C00C0A3}" presName="linear" presStyleCnt="0">
        <dgm:presLayoutVars>
          <dgm:dir/>
          <dgm:animLvl val="lvl"/>
          <dgm:resizeHandles val="exact"/>
        </dgm:presLayoutVars>
      </dgm:prSet>
      <dgm:spPr/>
    </dgm:pt>
    <dgm:pt modelId="{570D1E54-D4E7-47D4-A2BC-256834686580}" type="pres">
      <dgm:prSet presAssocID="{40729B25-9A99-4896-9E7A-EF5E2DA82DDC}" presName="parentLin" presStyleCnt="0"/>
      <dgm:spPr/>
    </dgm:pt>
    <dgm:pt modelId="{47848C70-5D76-4162-8ADF-CA9AC895BAD8}" type="pres">
      <dgm:prSet presAssocID="{40729B25-9A99-4896-9E7A-EF5E2DA82DDC}" presName="parentLeftMargin" presStyleLbl="node1" presStyleIdx="0" presStyleCnt="3"/>
      <dgm:spPr/>
    </dgm:pt>
    <dgm:pt modelId="{AF716202-12B4-40E2-8C33-CA65341AD386}" type="pres">
      <dgm:prSet presAssocID="{40729B25-9A99-4896-9E7A-EF5E2DA82DDC}" presName="parentText" presStyleLbl="node1" presStyleIdx="0" presStyleCnt="3" custScaleX="142997" custScaleY="222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975F8-B36B-440E-884D-D67B116378CE}" type="pres">
      <dgm:prSet presAssocID="{40729B25-9A99-4896-9E7A-EF5E2DA82DDC}" presName="negativeSpace" presStyleCnt="0"/>
      <dgm:spPr/>
    </dgm:pt>
    <dgm:pt modelId="{CDC6355C-0ECE-4337-AFAB-C027DD1E97A7}" type="pres">
      <dgm:prSet presAssocID="{40729B25-9A99-4896-9E7A-EF5E2DA82DDC}" presName="childText" presStyleLbl="conFgAcc1" presStyleIdx="0" presStyleCnt="3">
        <dgm:presLayoutVars>
          <dgm:bulletEnabled val="1"/>
        </dgm:presLayoutVars>
      </dgm:prSet>
      <dgm:spPr/>
    </dgm:pt>
    <dgm:pt modelId="{0993C101-7675-435E-81FC-3A607E4013BF}" type="pres">
      <dgm:prSet presAssocID="{5C09EE15-E41B-4C7A-BF22-DF747BE21D71}" presName="spaceBetweenRectangles" presStyleCnt="0"/>
      <dgm:spPr/>
    </dgm:pt>
    <dgm:pt modelId="{5C658D7C-0AD9-4303-B11D-9C0EC499323C}" type="pres">
      <dgm:prSet presAssocID="{1DABCBB6-B017-4909-8819-2AC076793F21}" presName="parentLin" presStyleCnt="0"/>
      <dgm:spPr/>
    </dgm:pt>
    <dgm:pt modelId="{CA6DB71C-B598-495B-A56C-A2E1FAC748DB}" type="pres">
      <dgm:prSet presAssocID="{1DABCBB6-B017-4909-8819-2AC076793F21}" presName="parentLeftMargin" presStyleLbl="node1" presStyleIdx="0" presStyleCnt="3"/>
      <dgm:spPr/>
    </dgm:pt>
    <dgm:pt modelId="{D6B0FE2C-E276-4CAE-AE9F-9872B94C8DE6}" type="pres">
      <dgm:prSet presAssocID="{1DABCBB6-B017-4909-8819-2AC076793F21}" presName="parentText" presStyleLbl="node1" presStyleIdx="1" presStyleCnt="3" custScaleX="142857" custScaleY="236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566AB-239B-4D2B-AAF5-C5CB49EF7D5D}" type="pres">
      <dgm:prSet presAssocID="{1DABCBB6-B017-4909-8819-2AC076793F21}" presName="negativeSpace" presStyleCnt="0"/>
      <dgm:spPr/>
    </dgm:pt>
    <dgm:pt modelId="{B0E3A248-D786-48EF-9400-8BF48946EDFA}" type="pres">
      <dgm:prSet presAssocID="{1DABCBB6-B017-4909-8819-2AC076793F21}" presName="childText" presStyleLbl="conFgAcc1" presStyleIdx="1" presStyleCnt="3">
        <dgm:presLayoutVars>
          <dgm:bulletEnabled val="1"/>
        </dgm:presLayoutVars>
      </dgm:prSet>
      <dgm:spPr/>
    </dgm:pt>
    <dgm:pt modelId="{E49B2436-D684-491F-9BD2-47BC446B8786}" type="pres">
      <dgm:prSet presAssocID="{E8918474-C2E4-45D2-BF6A-164DAAA8878C}" presName="spaceBetweenRectangles" presStyleCnt="0"/>
      <dgm:spPr/>
    </dgm:pt>
    <dgm:pt modelId="{C7922AB7-31FD-4459-B94B-FFAF9ED45B7D}" type="pres">
      <dgm:prSet presAssocID="{5D3E8B7C-BD1C-411A-8C21-00F5F0B40A57}" presName="parentLin" presStyleCnt="0"/>
      <dgm:spPr/>
    </dgm:pt>
    <dgm:pt modelId="{2171988C-6437-45B5-9BEA-6F456BD5D9AE}" type="pres">
      <dgm:prSet presAssocID="{5D3E8B7C-BD1C-411A-8C21-00F5F0B40A57}" presName="parentLeftMargin" presStyleLbl="node1" presStyleIdx="1" presStyleCnt="3"/>
      <dgm:spPr/>
    </dgm:pt>
    <dgm:pt modelId="{08AB3108-354D-455C-B7ED-A057EBCC61BE}" type="pres">
      <dgm:prSet presAssocID="{5D3E8B7C-BD1C-411A-8C21-00F5F0B40A57}" presName="parentText" presStyleLbl="node1" presStyleIdx="2" presStyleCnt="3" custScaleX="138565" custScaleY="307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06857-6073-466A-9BF0-64881BEAF2EE}" type="pres">
      <dgm:prSet presAssocID="{5D3E8B7C-BD1C-411A-8C21-00F5F0B40A57}" presName="negativeSpace" presStyleCnt="0"/>
      <dgm:spPr/>
    </dgm:pt>
    <dgm:pt modelId="{61D0C7F2-C238-40D2-99D0-CD2896641181}" type="pres">
      <dgm:prSet presAssocID="{5D3E8B7C-BD1C-411A-8C21-00F5F0B40A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7C7A4E4-0F04-4D4E-99D5-19FA76EB4616}" type="presOf" srcId="{1DABCBB6-B017-4909-8819-2AC076793F21}" destId="{D6B0FE2C-E276-4CAE-AE9F-9872B94C8DE6}" srcOrd="1" destOrd="0" presId="urn:microsoft.com/office/officeart/2005/8/layout/list1"/>
    <dgm:cxn modelId="{1F9EB451-E225-4BCB-876D-398FE3C6CD42}" srcId="{D52A96A1-DF8E-4DF9-94BF-278D1C00C0A3}" destId="{1DABCBB6-B017-4909-8819-2AC076793F21}" srcOrd="1" destOrd="0" parTransId="{657A95BD-E447-442F-9E4D-E73A20DE0AB2}" sibTransId="{E8918474-C2E4-45D2-BF6A-164DAAA8878C}"/>
    <dgm:cxn modelId="{89866217-7488-4A22-B05B-CF51BD75228B}" type="presOf" srcId="{D52A96A1-DF8E-4DF9-94BF-278D1C00C0A3}" destId="{F54FF2E8-CBFC-4941-A2E5-0711BD59748C}" srcOrd="0" destOrd="0" presId="urn:microsoft.com/office/officeart/2005/8/layout/list1"/>
    <dgm:cxn modelId="{06C2B46A-2355-4BCE-AC82-72FC9461A928}" type="presOf" srcId="{1DABCBB6-B017-4909-8819-2AC076793F21}" destId="{CA6DB71C-B598-495B-A56C-A2E1FAC748DB}" srcOrd="0" destOrd="0" presId="urn:microsoft.com/office/officeart/2005/8/layout/list1"/>
    <dgm:cxn modelId="{5165A800-B353-4CD9-85CB-92B19A169575}" type="presOf" srcId="{40729B25-9A99-4896-9E7A-EF5E2DA82DDC}" destId="{47848C70-5D76-4162-8ADF-CA9AC895BAD8}" srcOrd="0" destOrd="0" presId="urn:microsoft.com/office/officeart/2005/8/layout/list1"/>
    <dgm:cxn modelId="{CE71D3EC-2A24-4DBC-9CC0-65D3C1783969}" srcId="{D52A96A1-DF8E-4DF9-94BF-278D1C00C0A3}" destId="{5D3E8B7C-BD1C-411A-8C21-00F5F0B40A57}" srcOrd="2" destOrd="0" parTransId="{507827DF-D81D-4427-BA9C-709059AA32CB}" sibTransId="{76DA96AA-31FF-4ECF-8792-A8CE9D4CEAD4}"/>
    <dgm:cxn modelId="{DC86374C-53C9-4D5E-ACF3-FCE3CEA57DB8}" srcId="{D52A96A1-DF8E-4DF9-94BF-278D1C00C0A3}" destId="{40729B25-9A99-4896-9E7A-EF5E2DA82DDC}" srcOrd="0" destOrd="0" parTransId="{6074520D-3049-4EE2-88FD-9CC5A439857E}" sibTransId="{5C09EE15-E41B-4C7A-BF22-DF747BE21D71}"/>
    <dgm:cxn modelId="{193D7596-4A2F-4747-9622-7D5D1F5452E9}" type="presOf" srcId="{40729B25-9A99-4896-9E7A-EF5E2DA82DDC}" destId="{AF716202-12B4-40E2-8C33-CA65341AD386}" srcOrd="1" destOrd="0" presId="urn:microsoft.com/office/officeart/2005/8/layout/list1"/>
    <dgm:cxn modelId="{6C1AF336-AA5C-4359-A089-1B8BF48789FF}" type="presOf" srcId="{5D3E8B7C-BD1C-411A-8C21-00F5F0B40A57}" destId="{2171988C-6437-45B5-9BEA-6F456BD5D9AE}" srcOrd="0" destOrd="0" presId="urn:microsoft.com/office/officeart/2005/8/layout/list1"/>
    <dgm:cxn modelId="{28DD448B-7F46-46DF-8562-16754FFAC6A3}" type="presOf" srcId="{5D3E8B7C-BD1C-411A-8C21-00F5F0B40A57}" destId="{08AB3108-354D-455C-B7ED-A057EBCC61BE}" srcOrd="1" destOrd="0" presId="urn:microsoft.com/office/officeart/2005/8/layout/list1"/>
    <dgm:cxn modelId="{4B561BDC-FAD8-4610-B2E5-0A4983D984B5}" type="presParOf" srcId="{F54FF2E8-CBFC-4941-A2E5-0711BD59748C}" destId="{570D1E54-D4E7-47D4-A2BC-256834686580}" srcOrd="0" destOrd="0" presId="urn:microsoft.com/office/officeart/2005/8/layout/list1"/>
    <dgm:cxn modelId="{D4E87EB8-4495-450F-86E4-98E491D0129A}" type="presParOf" srcId="{570D1E54-D4E7-47D4-A2BC-256834686580}" destId="{47848C70-5D76-4162-8ADF-CA9AC895BAD8}" srcOrd="0" destOrd="0" presId="urn:microsoft.com/office/officeart/2005/8/layout/list1"/>
    <dgm:cxn modelId="{164E5DD2-FFE3-4F11-916F-ECF0DACBEB0F}" type="presParOf" srcId="{570D1E54-D4E7-47D4-A2BC-256834686580}" destId="{AF716202-12B4-40E2-8C33-CA65341AD386}" srcOrd="1" destOrd="0" presId="urn:microsoft.com/office/officeart/2005/8/layout/list1"/>
    <dgm:cxn modelId="{D3935C01-BA53-4124-8940-3D82153ED43A}" type="presParOf" srcId="{F54FF2E8-CBFC-4941-A2E5-0711BD59748C}" destId="{F43975F8-B36B-440E-884D-D67B116378CE}" srcOrd="1" destOrd="0" presId="urn:microsoft.com/office/officeart/2005/8/layout/list1"/>
    <dgm:cxn modelId="{D484AC66-19C4-4FB2-9789-49438F6D9839}" type="presParOf" srcId="{F54FF2E8-CBFC-4941-A2E5-0711BD59748C}" destId="{CDC6355C-0ECE-4337-AFAB-C027DD1E97A7}" srcOrd="2" destOrd="0" presId="urn:microsoft.com/office/officeart/2005/8/layout/list1"/>
    <dgm:cxn modelId="{4055A1B5-F294-431E-9DC9-ACAF6940A901}" type="presParOf" srcId="{F54FF2E8-CBFC-4941-A2E5-0711BD59748C}" destId="{0993C101-7675-435E-81FC-3A607E4013BF}" srcOrd="3" destOrd="0" presId="urn:microsoft.com/office/officeart/2005/8/layout/list1"/>
    <dgm:cxn modelId="{44CA1727-BE34-41FA-873E-8B773EA4DEE6}" type="presParOf" srcId="{F54FF2E8-CBFC-4941-A2E5-0711BD59748C}" destId="{5C658D7C-0AD9-4303-B11D-9C0EC499323C}" srcOrd="4" destOrd="0" presId="urn:microsoft.com/office/officeart/2005/8/layout/list1"/>
    <dgm:cxn modelId="{9D3A952D-411E-4B28-B468-52A4D1EB9E7D}" type="presParOf" srcId="{5C658D7C-0AD9-4303-B11D-9C0EC499323C}" destId="{CA6DB71C-B598-495B-A56C-A2E1FAC748DB}" srcOrd="0" destOrd="0" presId="urn:microsoft.com/office/officeart/2005/8/layout/list1"/>
    <dgm:cxn modelId="{ED84B3BA-C583-45C4-927F-1704BB394E16}" type="presParOf" srcId="{5C658D7C-0AD9-4303-B11D-9C0EC499323C}" destId="{D6B0FE2C-E276-4CAE-AE9F-9872B94C8DE6}" srcOrd="1" destOrd="0" presId="urn:microsoft.com/office/officeart/2005/8/layout/list1"/>
    <dgm:cxn modelId="{2047F5C4-3D78-46FC-85D5-021A913A2650}" type="presParOf" srcId="{F54FF2E8-CBFC-4941-A2E5-0711BD59748C}" destId="{F1D566AB-239B-4D2B-AAF5-C5CB49EF7D5D}" srcOrd="5" destOrd="0" presId="urn:microsoft.com/office/officeart/2005/8/layout/list1"/>
    <dgm:cxn modelId="{A70C8969-39F6-4D74-8499-B8E6FA4AEDB6}" type="presParOf" srcId="{F54FF2E8-CBFC-4941-A2E5-0711BD59748C}" destId="{B0E3A248-D786-48EF-9400-8BF48946EDFA}" srcOrd="6" destOrd="0" presId="urn:microsoft.com/office/officeart/2005/8/layout/list1"/>
    <dgm:cxn modelId="{36494FD5-EC53-43A2-842C-EC07751D5DDE}" type="presParOf" srcId="{F54FF2E8-CBFC-4941-A2E5-0711BD59748C}" destId="{E49B2436-D684-491F-9BD2-47BC446B8786}" srcOrd="7" destOrd="0" presId="urn:microsoft.com/office/officeart/2005/8/layout/list1"/>
    <dgm:cxn modelId="{3E998702-2616-43C8-B342-685C2119A8E4}" type="presParOf" srcId="{F54FF2E8-CBFC-4941-A2E5-0711BD59748C}" destId="{C7922AB7-31FD-4459-B94B-FFAF9ED45B7D}" srcOrd="8" destOrd="0" presId="urn:microsoft.com/office/officeart/2005/8/layout/list1"/>
    <dgm:cxn modelId="{2CC6FE46-BC6D-4708-8E5A-B5E04F313957}" type="presParOf" srcId="{C7922AB7-31FD-4459-B94B-FFAF9ED45B7D}" destId="{2171988C-6437-45B5-9BEA-6F456BD5D9AE}" srcOrd="0" destOrd="0" presId="urn:microsoft.com/office/officeart/2005/8/layout/list1"/>
    <dgm:cxn modelId="{5C8AC08F-2410-42B4-93BA-2D34CC7DED81}" type="presParOf" srcId="{C7922AB7-31FD-4459-B94B-FFAF9ED45B7D}" destId="{08AB3108-354D-455C-B7ED-A057EBCC61BE}" srcOrd="1" destOrd="0" presId="urn:microsoft.com/office/officeart/2005/8/layout/list1"/>
    <dgm:cxn modelId="{C14F619A-9978-4527-A1A5-09446910E30F}" type="presParOf" srcId="{F54FF2E8-CBFC-4941-A2E5-0711BD59748C}" destId="{D3C06857-6073-466A-9BF0-64881BEAF2EE}" srcOrd="9" destOrd="0" presId="urn:microsoft.com/office/officeart/2005/8/layout/list1"/>
    <dgm:cxn modelId="{D8DE1C66-48D4-41A6-B4E2-0197820697DA}" type="presParOf" srcId="{F54FF2E8-CBFC-4941-A2E5-0711BD59748C}" destId="{61D0C7F2-C238-40D2-99D0-CD28966411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C4932B-64F6-4DCD-ABAA-5C158BFBB981}" type="doc">
      <dgm:prSet loTypeId="urn:microsoft.com/office/officeart/2011/layout/HexagonRadial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A4C1A9-5645-467E-8032-0DBB9762A3CF}">
      <dgm:prSet phldrT="[Текст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ОМЕГА 6</a:t>
          </a:r>
          <a:endParaRPr lang="ru-RU" sz="4000" b="1" dirty="0">
            <a:solidFill>
              <a:srgbClr val="002060"/>
            </a:solidFill>
          </a:endParaRPr>
        </a:p>
      </dgm:t>
    </dgm:pt>
    <dgm:pt modelId="{40D02F3D-4F3B-4FCD-A42D-E68EA0932359}" type="parTrans" cxnId="{376E69F1-88D2-42A2-B20B-B285F419DA21}">
      <dgm:prSet/>
      <dgm:spPr/>
      <dgm:t>
        <a:bodyPr/>
        <a:lstStyle/>
        <a:p>
          <a:endParaRPr lang="ru-RU"/>
        </a:p>
      </dgm:t>
    </dgm:pt>
    <dgm:pt modelId="{A980BE9D-8FFC-428E-9F98-849CACA827DF}" type="sibTrans" cxnId="{376E69F1-88D2-42A2-B20B-B285F419DA21}">
      <dgm:prSet/>
      <dgm:spPr/>
      <dgm:t>
        <a:bodyPr/>
        <a:lstStyle/>
        <a:p>
          <a:endParaRPr lang="ru-RU"/>
        </a:p>
      </dgm:t>
    </dgm:pt>
    <dgm:pt modelId="{1EAC3381-45F2-486F-A4A2-0712253899B3}">
      <dgm:prSet phldrT="[Текст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маргарин</a:t>
          </a:r>
          <a:endParaRPr lang="ru-RU" sz="2000" b="1" dirty="0">
            <a:solidFill>
              <a:srgbClr val="002060"/>
            </a:solidFill>
          </a:endParaRPr>
        </a:p>
      </dgm:t>
    </dgm:pt>
    <dgm:pt modelId="{172D5BDD-2742-425A-8141-AAD0723F103D}" type="parTrans" cxnId="{B4854C87-FE66-451C-ADDE-AEC74E080319}">
      <dgm:prSet/>
      <dgm:spPr/>
      <dgm:t>
        <a:bodyPr/>
        <a:lstStyle/>
        <a:p>
          <a:endParaRPr lang="ru-RU"/>
        </a:p>
      </dgm:t>
    </dgm:pt>
    <dgm:pt modelId="{1CF1086B-E258-4376-9369-54A480BBB5B0}" type="sibTrans" cxnId="{B4854C87-FE66-451C-ADDE-AEC74E080319}">
      <dgm:prSet/>
      <dgm:spPr/>
      <dgm:t>
        <a:bodyPr/>
        <a:lstStyle/>
        <a:p>
          <a:endParaRPr lang="ru-RU"/>
        </a:p>
      </dgm:t>
    </dgm:pt>
    <dgm:pt modelId="{98CFE0BD-55A1-413E-8501-8F555113957B}">
      <dgm:prSet phldrT="[Текст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яйцо</a:t>
          </a:r>
          <a:endParaRPr lang="ru-RU" sz="2400" b="1" dirty="0">
            <a:solidFill>
              <a:srgbClr val="FFFF00"/>
            </a:solidFill>
          </a:endParaRPr>
        </a:p>
      </dgm:t>
    </dgm:pt>
    <dgm:pt modelId="{67E5C984-363B-43B4-AEFE-C3043925793E}" type="parTrans" cxnId="{64ABD818-0D7C-448C-853D-8D01F972A1D6}">
      <dgm:prSet/>
      <dgm:spPr/>
      <dgm:t>
        <a:bodyPr/>
        <a:lstStyle/>
        <a:p>
          <a:endParaRPr lang="ru-RU"/>
        </a:p>
      </dgm:t>
    </dgm:pt>
    <dgm:pt modelId="{69A59326-3744-4299-9812-65DE99BEB17C}" type="sibTrans" cxnId="{64ABD818-0D7C-448C-853D-8D01F972A1D6}">
      <dgm:prSet/>
      <dgm:spPr/>
      <dgm:t>
        <a:bodyPr/>
        <a:lstStyle/>
        <a:p>
          <a:endParaRPr lang="ru-RU"/>
        </a:p>
      </dgm:t>
    </dgm:pt>
    <dgm:pt modelId="{C68E3405-3D42-4D8D-94A7-5007B35FAE8D}">
      <dgm:prSet phldrT="[Текст]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Хлебобулочные изделия</a:t>
          </a:r>
          <a:endParaRPr lang="ru-RU" b="1" dirty="0">
            <a:solidFill>
              <a:srgbClr val="002060"/>
            </a:solidFill>
          </a:endParaRPr>
        </a:p>
      </dgm:t>
    </dgm:pt>
    <dgm:pt modelId="{3BBE65EB-EB90-48C8-82B7-2AB38B483826}" type="parTrans" cxnId="{EE2FD96F-DB1D-4444-852E-C9A7807905DF}">
      <dgm:prSet/>
      <dgm:spPr/>
      <dgm:t>
        <a:bodyPr/>
        <a:lstStyle/>
        <a:p>
          <a:endParaRPr lang="ru-RU"/>
        </a:p>
      </dgm:t>
    </dgm:pt>
    <dgm:pt modelId="{63FD0AA8-E202-4A58-934E-8EEC3E6B9E98}" type="sibTrans" cxnId="{EE2FD96F-DB1D-4444-852E-C9A7807905DF}">
      <dgm:prSet/>
      <dgm:spPr/>
      <dgm:t>
        <a:bodyPr/>
        <a:lstStyle/>
        <a:p>
          <a:endParaRPr lang="ru-RU"/>
        </a:p>
      </dgm:t>
    </dgm:pt>
    <dgm:pt modelId="{9837001F-C8A3-4B5F-AB5A-809ABFDD0B39}">
      <dgm:prSet phldrT="[Текст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Растительное масло</a:t>
          </a:r>
          <a:endParaRPr lang="ru-RU" sz="1800" b="1" dirty="0">
            <a:solidFill>
              <a:srgbClr val="FF0000"/>
            </a:solidFill>
          </a:endParaRPr>
        </a:p>
      </dgm:t>
    </dgm:pt>
    <dgm:pt modelId="{194EAC14-3EF7-495E-BCED-43B5A4A3194C}" type="parTrans" cxnId="{8587840A-0A7B-496F-8BA3-B3A494024C9A}">
      <dgm:prSet/>
      <dgm:spPr/>
      <dgm:t>
        <a:bodyPr/>
        <a:lstStyle/>
        <a:p>
          <a:endParaRPr lang="ru-RU"/>
        </a:p>
      </dgm:t>
    </dgm:pt>
    <dgm:pt modelId="{19D49A02-D15E-4A0E-B61A-4E6590D7F3A3}" type="sibTrans" cxnId="{8587840A-0A7B-496F-8BA3-B3A494024C9A}">
      <dgm:prSet/>
      <dgm:spPr/>
      <dgm:t>
        <a:bodyPr/>
        <a:lstStyle/>
        <a:p>
          <a:endParaRPr lang="ru-RU"/>
        </a:p>
      </dgm:t>
    </dgm:pt>
    <dgm:pt modelId="{E3CBF456-8E1A-42B2-BF6E-43EB71EF0A9F}">
      <dgm:prSet phldrT="[Текст]" custT="1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крупы</a:t>
          </a:r>
          <a:endParaRPr lang="ru-RU" sz="2400" b="1" dirty="0">
            <a:solidFill>
              <a:srgbClr val="002060"/>
            </a:solidFill>
          </a:endParaRPr>
        </a:p>
      </dgm:t>
    </dgm:pt>
    <dgm:pt modelId="{EF12AF40-24F8-457A-A1D7-6DAEFD3476FB}" type="parTrans" cxnId="{9122A664-BC61-4343-AC16-A8ADE5007CD0}">
      <dgm:prSet/>
      <dgm:spPr/>
      <dgm:t>
        <a:bodyPr/>
        <a:lstStyle/>
        <a:p>
          <a:endParaRPr lang="ru-RU"/>
        </a:p>
      </dgm:t>
    </dgm:pt>
    <dgm:pt modelId="{DFCC1486-BC9F-4709-8941-5D9EC5BEB406}" type="sibTrans" cxnId="{9122A664-BC61-4343-AC16-A8ADE5007CD0}">
      <dgm:prSet/>
      <dgm:spPr/>
      <dgm:t>
        <a:bodyPr/>
        <a:lstStyle/>
        <a:p>
          <a:endParaRPr lang="ru-RU"/>
        </a:p>
      </dgm:t>
    </dgm:pt>
    <dgm:pt modelId="{F55AFAE4-3CC7-443A-86CF-16B191E49B00}">
      <dgm:prSet phldrT="[Текст]" custT="1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000" b="1" dirty="0" smtClean="0"/>
            <a:t>Мясо птицы</a:t>
          </a:r>
          <a:endParaRPr lang="ru-RU" sz="2000" b="1" dirty="0"/>
        </a:p>
      </dgm:t>
    </dgm:pt>
    <dgm:pt modelId="{3E88080D-4D91-427F-B050-2FDEEC3263C9}" type="parTrans" cxnId="{E864F728-9E09-4FB2-8DB1-3A36AF312A7F}">
      <dgm:prSet/>
      <dgm:spPr/>
      <dgm:t>
        <a:bodyPr/>
        <a:lstStyle/>
        <a:p>
          <a:endParaRPr lang="ru-RU"/>
        </a:p>
      </dgm:t>
    </dgm:pt>
    <dgm:pt modelId="{0FBF0CD4-F599-4D07-8196-7A59E836262D}" type="sibTrans" cxnId="{E864F728-9E09-4FB2-8DB1-3A36AF312A7F}">
      <dgm:prSet/>
      <dgm:spPr/>
      <dgm:t>
        <a:bodyPr/>
        <a:lstStyle/>
        <a:p>
          <a:endParaRPr lang="ru-RU"/>
        </a:p>
      </dgm:t>
    </dgm:pt>
    <dgm:pt modelId="{19BEA507-DEF9-48A6-8D3C-85D94789DF25}" type="pres">
      <dgm:prSet presAssocID="{94C4932B-64F6-4DCD-ABAA-5C158BFBB9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00FD357-0387-4464-9254-9C1D57849CAE}" type="pres">
      <dgm:prSet presAssocID="{5EA4C1A9-5645-467E-8032-0DBB9762A3CF}" presName="Parent" presStyleLbl="node0" presStyleIdx="0" presStyleCnt="1">
        <dgm:presLayoutVars>
          <dgm:chMax val="6"/>
          <dgm:chPref val="6"/>
        </dgm:presLayoutVars>
      </dgm:prSet>
      <dgm:spPr/>
    </dgm:pt>
    <dgm:pt modelId="{C1B11B2F-A273-462E-B7F1-F11BE9F89561}" type="pres">
      <dgm:prSet presAssocID="{1EAC3381-45F2-486F-A4A2-0712253899B3}" presName="Accent1" presStyleCnt="0"/>
      <dgm:spPr/>
    </dgm:pt>
    <dgm:pt modelId="{FB3B39B0-336E-4DD8-87B2-3082CEE7A46F}" type="pres">
      <dgm:prSet presAssocID="{1EAC3381-45F2-486F-A4A2-0712253899B3}" presName="Accent" presStyleLbl="bgShp" presStyleIdx="0" presStyleCnt="6"/>
      <dgm:spPr/>
    </dgm:pt>
    <dgm:pt modelId="{47B3EE4A-0541-4AC3-B8CD-F1363EB14C63}" type="pres">
      <dgm:prSet presAssocID="{1EAC3381-45F2-486F-A4A2-0712253899B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C705E6F-9CC7-499D-9305-D56422BE4FBA}" type="pres">
      <dgm:prSet presAssocID="{98CFE0BD-55A1-413E-8501-8F555113957B}" presName="Accent2" presStyleCnt="0"/>
      <dgm:spPr/>
    </dgm:pt>
    <dgm:pt modelId="{A954DAE3-A492-4CBB-8883-9D81653B9693}" type="pres">
      <dgm:prSet presAssocID="{98CFE0BD-55A1-413E-8501-8F555113957B}" presName="Accent" presStyleLbl="bgShp" presStyleIdx="1" presStyleCnt="6"/>
      <dgm:spPr/>
    </dgm:pt>
    <dgm:pt modelId="{514AF199-1A54-4763-BD6C-014FD65ADECC}" type="pres">
      <dgm:prSet presAssocID="{98CFE0BD-55A1-413E-8501-8F555113957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715041E-C71F-46B1-B1A1-1C623B7E2DEE}" type="pres">
      <dgm:prSet presAssocID="{C68E3405-3D42-4D8D-94A7-5007B35FAE8D}" presName="Accent3" presStyleCnt="0"/>
      <dgm:spPr/>
    </dgm:pt>
    <dgm:pt modelId="{01948F9D-024F-4CDE-ABE0-48DF4613E788}" type="pres">
      <dgm:prSet presAssocID="{C68E3405-3D42-4D8D-94A7-5007B35FAE8D}" presName="Accent" presStyleLbl="bgShp" presStyleIdx="2" presStyleCnt="6"/>
      <dgm:spPr/>
    </dgm:pt>
    <dgm:pt modelId="{1DB40FCB-98C8-48B1-919F-D87C1555E2ED}" type="pres">
      <dgm:prSet presAssocID="{C68E3405-3D42-4D8D-94A7-5007B35FAE8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31A030C-7A19-481E-9BE1-976AC7FEE1D3}" type="pres">
      <dgm:prSet presAssocID="{9837001F-C8A3-4B5F-AB5A-809ABFDD0B39}" presName="Accent4" presStyleCnt="0"/>
      <dgm:spPr/>
    </dgm:pt>
    <dgm:pt modelId="{6791A4D8-A616-4BBA-92E7-4AB1C635DE19}" type="pres">
      <dgm:prSet presAssocID="{9837001F-C8A3-4B5F-AB5A-809ABFDD0B39}" presName="Accent" presStyleLbl="bgShp" presStyleIdx="3" presStyleCnt="6"/>
      <dgm:spPr/>
    </dgm:pt>
    <dgm:pt modelId="{C083CB85-19E3-4750-877B-6D9D57DC0751}" type="pres">
      <dgm:prSet presAssocID="{9837001F-C8A3-4B5F-AB5A-809ABFDD0B3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93C5D63-D2C2-49E6-A833-FE6CAA824671}" type="pres">
      <dgm:prSet presAssocID="{E3CBF456-8E1A-42B2-BF6E-43EB71EF0A9F}" presName="Accent5" presStyleCnt="0"/>
      <dgm:spPr/>
    </dgm:pt>
    <dgm:pt modelId="{AE16ED8D-AF6B-45B8-87F1-414B801FA6D6}" type="pres">
      <dgm:prSet presAssocID="{E3CBF456-8E1A-42B2-BF6E-43EB71EF0A9F}" presName="Accent" presStyleLbl="bgShp" presStyleIdx="4" presStyleCnt="6"/>
      <dgm:spPr/>
    </dgm:pt>
    <dgm:pt modelId="{929E93C8-E3B9-4225-892A-577FAAE74072}" type="pres">
      <dgm:prSet presAssocID="{E3CBF456-8E1A-42B2-BF6E-43EB71EF0A9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96D5B00-36E4-4903-B655-7CF13B6B14C3}" type="pres">
      <dgm:prSet presAssocID="{F55AFAE4-3CC7-443A-86CF-16B191E49B00}" presName="Accent6" presStyleCnt="0"/>
      <dgm:spPr/>
    </dgm:pt>
    <dgm:pt modelId="{3748F947-E9C8-434C-8F76-12202E49424D}" type="pres">
      <dgm:prSet presAssocID="{F55AFAE4-3CC7-443A-86CF-16B191E49B00}" presName="Accent" presStyleLbl="bgShp" presStyleIdx="5" presStyleCnt="6"/>
      <dgm:spPr/>
    </dgm:pt>
    <dgm:pt modelId="{C4ADE678-97EC-4DB3-B6DF-336F617C5DC4}" type="pres">
      <dgm:prSet presAssocID="{F55AFAE4-3CC7-443A-86CF-16B191E49B0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6C22F-7343-4109-85C6-08B9A8917C19}" type="presOf" srcId="{5EA4C1A9-5645-467E-8032-0DBB9762A3CF}" destId="{A00FD357-0387-4464-9254-9C1D57849CAE}" srcOrd="0" destOrd="0" presId="urn:microsoft.com/office/officeart/2011/layout/HexagonRadial"/>
    <dgm:cxn modelId="{DE51BB4D-B084-4813-850A-C8AA1DD7AC67}" type="presOf" srcId="{C68E3405-3D42-4D8D-94A7-5007B35FAE8D}" destId="{1DB40FCB-98C8-48B1-919F-D87C1555E2ED}" srcOrd="0" destOrd="0" presId="urn:microsoft.com/office/officeart/2011/layout/HexagonRadial"/>
    <dgm:cxn modelId="{BB637942-5377-4BD4-9018-85D2A1E53B1D}" type="presOf" srcId="{E3CBF456-8E1A-42B2-BF6E-43EB71EF0A9F}" destId="{929E93C8-E3B9-4225-892A-577FAAE74072}" srcOrd="0" destOrd="0" presId="urn:microsoft.com/office/officeart/2011/layout/HexagonRadial"/>
    <dgm:cxn modelId="{B4854C87-FE66-451C-ADDE-AEC74E080319}" srcId="{5EA4C1A9-5645-467E-8032-0DBB9762A3CF}" destId="{1EAC3381-45F2-486F-A4A2-0712253899B3}" srcOrd="0" destOrd="0" parTransId="{172D5BDD-2742-425A-8141-AAD0723F103D}" sibTransId="{1CF1086B-E258-4376-9369-54A480BBB5B0}"/>
    <dgm:cxn modelId="{721A19BF-1925-46C3-B572-0879977DDB81}" type="presOf" srcId="{94C4932B-64F6-4DCD-ABAA-5C158BFBB981}" destId="{19BEA507-DEF9-48A6-8D3C-85D94789DF25}" srcOrd="0" destOrd="0" presId="urn:microsoft.com/office/officeart/2011/layout/HexagonRadial"/>
    <dgm:cxn modelId="{E864F728-9E09-4FB2-8DB1-3A36AF312A7F}" srcId="{5EA4C1A9-5645-467E-8032-0DBB9762A3CF}" destId="{F55AFAE4-3CC7-443A-86CF-16B191E49B00}" srcOrd="5" destOrd="0" parTransId="{3E88080D-4D91-427F-B050-2FDEEC3263C9}" sibTransId="{0FBF0CD4-F599-4D07-8196-7A59E836262D}"/>
    <dgm:cxn modelId="{EE2FD96F-DB1D-4444-852E-C9A7807905DF}" srcId="{5EA4C1A9-5645-467E-8032-0DBB9762A3CF}" destId="{C68E3405-3D42-4D8D-94A7-5007B35FAE8D}" srcOrd="2" destOrd="0" parTransId="{3BBE65EB-EB90-48C8-82B7-2AB38B483826}" sibTransId="{63FD0AA8-E202-4A58-934E-8EEC3E6B9E98}"/>
    <dgm:cxn modelId="{EDEC7966-CD7E-44BE-8A67-1836505E9E6B}" type="presOf" srcId="{F55AFAE4-3CC7-443A-86CF-16B191E49B00}" destId="{C4ADE678-97EC-4DB3-B6DF-336F617C5DC4}" srcOrd="0" destOrd="0" presId="urn:microsoft.com/office/officeart/2011/layout/HexagonRadial"/>
    <dgm:cxn modelId="{376E69F1-88D2-42A2-B20B-B285F419DA21}" srcId="{94C4932B-64F6-4DCD-ABAA-5C158BFBB981}" destId="{5EA4C1A9-5645-467E-8032-0DBB9762A3CF}" srcOrd="0" destOrd="0" parTransId="{40D02F3D-4F3B-4FCD-A42D-E68EA0932359}" sibTransId="{A980BE9D-8FFC-428E-9F98-849CACA827DF}"/>
    <dgm:cxn modelId="{7DECACD9-62FB-4800-98E9-9AC14EBB2023}" type="presOf" srcId="{9837001F-C8A3-4B5F-AB5A-809ABFDD0B39}" destId="{C083CB85-19E3-4750-877B-6D9D57DC0751}" srcOrd="0" destOrd="0" presId="urn:microsoft.com/office/officeart/2011/layout/HexagonRadial"/>
    <dgm:cxn modelId="{58BAADA7-DD3A-437B-87A1-CA0B7BA39CBB}" type="presOf" srcId="{98CFE0BD-55A1-413E-8501-8F555113957B}" destId="{514AF199-1A54-4763-BD6C-014FD65ADECC}" srcOrd="0" destOrd="0" presId="urn:microsoft.com/office/officeart/2011/layout/HexagonRadial"/>
    <dgm:cxn modelId="{9122A664-BC61-4343-AC16-A8ADE5007CD0}" srcId="{5EA4C1A9-5645-467E-8032-0DBB9762A3CF}" destId="{E3CBF456-8E1A-42B2-BF6E-43EB71EF0A9F}" srcOrd="4" destOrd="0" parTransId="{EF12AF40-24F8-457A-A1D7-6DAEFD3476FB}" sibTransId="{DFCC1486-BC9F-4709-8941-5D9EC5BEB406}"/>
    <dgm:cxn modelId="{64ABD818-0D7C-448C-853D-8D01F972A1D6}" srcId="{5EA4C1A9-5645-467E-8032-0DBB9762A3CF}" destId="{98CFE0BD-55A1-413E-8501-8F555113957B}" srcOrd="1" destOrd="0" parTransId="{67E5C984-363B-43B4-AEFE-C3043925793E}" sibTransId="{69A59326-3744-4299-9812-65DE99BEB17C}"/>
    <dgm:cxn modelId="{865C8569-3CB4-4498-8933-76204D8ABE84}" type="presOf" srcId="{1EAC3381-45F2-486F-A4A2-0712253899B3}" destId="{47B3EE4A-0541-4AC3-B8CD-F1363EB14C63}" srcOrd="0" destOrd="0" presId="urn:microsoft.com/office/officeart/2011/layout/HexagonRadial"/>
    <dgm:cxn modelId="{8587840A-0A7B-496F-8BA3-B3A494024C9A}" srcId="{5EA4C1A9-5645-467E-8032-0DBB9762A3CF}" destId="{9837001F-C8A3-4B5F-AB5A-809ABFDD0B39}" srcOrd="3" destOrd="0" parTransId="{194EAC14-3EF7-495E-BCED-43B5A4A3194C}" sibTransId="{19D49A02-D15E-4A0E-B61A-4E6590D7F3A3}"/>
    <dgm:cxn modelId="{A299334D-AFA0-4739-AECA-18433DAC56EF}" type="presParOf" srcId="{19BEA507-DEF9-48A6-8D3C-85D94789DF25}" destId="{A00FD357-0387-4464-9254-9C1D57849CAE}" srcOrd="0" destOrd="0" presId="urn:microsoft.com/office/officeart/2011/layout/HexagonRadial"/>
    <dgm:cxn modelId="{11064B09-5C73-4EA5-89C5-9EA65F5A2FC7}" type="presParOf" srcId="{19BEA507-DEF9-48A6-8D3C-85D94789DF25}" destId="{C1B11B2F-A273-462E-B7F1-F11BE9F89561}" srcOrd="1" destOrd="0" presId="urn:microsoft.com/office/officeart/2011/layout/HexagonRadial"/>
    <dgm:cxn modelId="{690C4B38-4F32-47C6-9C07-4A6E7BD72431}" type="presParOf" srcId="{C1B11B2F-A273-462E-B7F1-F11BE9F89561}" destId="{FB3B39B0-336E-4DD8-87B2-3082CEE7A46F}" srcOrd="0" destOrd="0" presId="urn:microsoft.com/office/officeart/2011/layout/HexagonRadial"/>
    <dgm:cxn modelId="{BC1920B8-1A5F-4180-B349-4F41508B53CB}" type="presParOf" srcId="{19BEA507-DEF9-48A6-8D3C-85D94789DF25}" destId="{47B3EE4A-0541-4AC3-B8CD-F1363EB14C63}" srcOrd="2" destOrd="0" presId="urn:microsoft.com/office/officeart/2011/layout/HexagonRadial"/>
    <dgm:cxn modelId="{45C70844-85C8-4616-B490-BBC5556B3916}" type="presParOf" srcId="{19BEA507-DEF9-48A6-8D3C-85D94789DF25}" destId="{3C705E6F-9CC7-499D-9305-D56422BE4FBA}" srcOrd="3" destOrd="0" presId="urn:microsoft.com/office/officeart/2011/layout/HexagonRadial"/>
    <dgm:cxn modelId="{D88FBB99-373E-4FBB-9851-29F2D08E315E}" type="presParOf" srcId="{3C705E6F-9CC7-499D-9305-D56422BE4FBA}" destId="{A954DAE3-A492-4CBB-8883-9D81653B9693}" srcOrd="0" destOrd="0" presId="urn:microsoft.com/office/officeart/2011/layout/HexagonRadial"/>
    <dgm:cxn modelId="{D9B2E0CC-2779-418C-A360-725038227DD3}" type="presParOf" srcId="{19BEA507-DEF9-48A6-8D3C-85D94789DF25}" destId="{514AF199-1A54-4763-BD6C-014FD65ADECC}" srcOrd="4" destOrd="0" presId="urn:microsoft.com/office/officeart/2011/layout/HexagonRadial"/>
    <dgm:cxn modelId="{6E0B8483-BAF0-4E37-9670-22C0407EC1E8}" type="presParOf" srcId="{19BEA507-DEF9-48A6-8D3C-85D94789DF25}" destId="{7715041E-C71F-46B1-B1A1-1C623B7E2DEE}" srcOrd="5" destOrd="0" presId="urn:microsoft.com/office/officeart/2011/layout/HexagonRadial"/>
    <dgm:cxn modelId="{C5307026-98E1-4E65-99D5-2149F39E23FC}" type="presParOf" srcId="{7715041E-C71F-46B1-B1A1-1C623B7E2DEE}" destId="{01948F9D-024F-4CDE-ABE0-48DF4613E788}" srcOrd="0" destOrd="0" presId="urn:microsoft.com/office/officeart/2011/layout/HexagonRadial"/>
    <dgm:cxn modelId="{9A02CA21-9648-4D15-BE65-7C7D8C9A2C90}" type="presParOf" srcId="{19BEA507-DEF9-48A6-8D3C-85D94789DF25}" destId="{1DB40FCB-98C8-48B1-919F-D87C1555E2ED}" srcOrd="6" destOrd="0" presId="urn:microsoft.com/office/officeart/2011/layout/HexagonRadial"/>
    <dgm:cxn modelId="{9F3FCD89-D21C-4D4F-81D1-587A52F611D1}" type="presParOf" srcId="{19BEA507-DEF9-48A6-8D3C-85D94789DF25}" destId="{C31A030C-7A19-481E-9BE1-976AC7FEE1D3}" srcOrd="7" destOrd="0" presId="urn:microsoft.com/office/officeart/2011/layout/HexagonRadial"/>
    <dgm:cxn modelId="{77A62D75-3238-4429-8B33-40DC375D8705}" type="presParOf" srcId="{C31A030C-7A19-481E-9BE1-976AC7FEE1D3}" destId="{6791A4D8-A616-4BBA-92E7-4AB1C635DE19}" srcOrd="0" destOrd="0" presId="urn:microsoft.com/office/officeart/2011/layout/HexagonRadial"/>
    <dgm:cxn modelId="{C15A0633-B982-445D-B50E-13DAAC783E55}" type="presParOf" srcId="{19BEA507-DEF9-48A6-8D3C-85D94789DF25}" destId="{C083CB85-19E3-4750-877B-6D9D57DC0751}" srcOrd="8" destOrd="0" presId="urn:microsoft.com/office/officeart/2011/layout/HexagonRadial"/>
    <dgm:cxn modelId="{89FB8BE6-FFF8-484D-B7DD-EF27CC3BBC8F}" type="presParOf" srcId="{19BEA507-DEF9-48A6-8D3C-85D94789DF25}" destId="{C93C5D63-D2C2-49E6-A833-FE6CAA824671}" srcOrd="9" destOrd="0" presId="urn:microsoft.com/office/officeart/2011/layout/HexagonRadial"/>
    <dgm:cxn modelId="{C21FC738-6155-4C7A-97CC-D62DCBED4F26}" type="presParOf" srcId="{C93C5D63-D2C2-49E6-A833-FE6CAA824671}" destId="{AE16ED8D-AF6B-45B8-87F1-414B801FA6D6}" srcOrd="0" destOrd="0" presId="urn:microsoft.com/office/officeart/2011/layout/HexagonRadial"/>
    <dgm:cxn modelId="{EF3A922D-B13A-489D-9056-5659CA1BBC60}" type="presParOf" srcId="{19BEA507-DEF9-48A6-8D3C-85D94789DF25}" destId="{929E93C8-E3B9-4225-892A-577FAAE74072}" srcOrd="10" destOrd="0" presId="urn:microsoft.com/office/officeart/2011/layout/HexagonRadial"/>
    <dgm:cxn modelId="{443D2AA3-DB98-43BF-B043-0C1454BF7D38}" type="presParOf" srcId="{19BEA507-DEF9-48A6-8D3C-85D94789DF25}" destId="{696D5B00-36E4-4903-B655-7CF13B6B14C3}" srcOrd="11" destOrd="0" presId="urn:microsoft.com/office/officeart/2011/layout/HexagonRadial"/>
    <dgm:cxn modelId="{69349BB1-4365-4458-8C3E-2498FE4796B6}" type="presParOf" srcId="{696D5B00-36E4-4903-B655-7CF13B6B14C3}" destId="{3748F947-E9C8-434C-8F76-12202E49424D}" srcOrd="0" destOrd="0" presId="urn:microsoft.com/office/officeart/2011/layout/HexagonRadial"/>
    <dgm:cxn modelId="{AE76EF09-4AC6-4C0C-AE7C-047ABE5FD296}" type="presParOf" srcId="{19BEA507-DEF9-48A6-8D3C-85D94789DF25}" destId="{C4ADE678-97EC-4DB3-B6DF-336F617C5DC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E3B0A-2CA4-477A-879E-AAA35A406D32}">
      <dsp:nvSpPr>
        <dsp:cNvPr id="0" name=""/>
        <dsp:cNvSpPr/>
      </dsp:nvSpPr>
      <dsp:spPr>
        <a:xfrm>
          <a:off x="2932287" y="1527943"/>
          <a:ext cx="3404076" cy="12819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омега-3 полиненасыщенные жирные кислоты </a:t>
          </a:r>
          <a:endParaRPr lang="ru-RU" sz="2400" kern="1200" dirty="0"/>
        </a:p>
      </dsp:txBody>
      <dsp:txXfrm>
        <a:off x="2994868" y="1590524"/>
        <a:ext cx="3278914" cy="1156807"/>
      </dsp:txXfrm>
    </dsp:sp>
    <dsp:sp modelId="{1CE9DA21-7991-4715-8731-75B744ED4383}">
      <dsp:nvSpPr>
        <dsp:cNvPr id="0" name=""/>
        <dsp:cNvSpPr/>
      </dsp:nvSpPr>
      <dsp:spPr>
        <a:xfrm rot="16200000">
          <a:off x="4419418" y="1313036"/>
          <a:ext cx="4298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9813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0678B-9DE0-44AE-ADE8-1501825051F5}">
      <dsp:nvSpPr>
        <dsp:cNvPr id="0" name=""/>
        <dsp:cNvSpPr/>
      </dsp:nvSpPr>
      <dsp:spPr>
        <a:xfrm>
          <a:off x="1898020" y="469"/>
          <a:ext cx="5472608" cy="10976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альфа-линоленовая кислота (АЛК)</a:t>
          </a:r>
          <a:endParaRPr lang="ru-RU" sz="3000" kern="1200" dirty="0"/>
        </a:p>
      </dsp:txBody>
      <dsp:txXfrm>
        <a:off x="1951603" y="54052"/>
        <a:ext cx="5365442" cy="990495"/>
      </dsp:txXfrm>
    </dsp:sp>
    <dsp:sp modelId="{BE2927EE-739A-485A-A7F7-95C94AE09D3F}">
      <dsp:nvSpPr>
        <dsp:cNvPr id="0" name=""/>
        <dsp:cNvSpPr/>
      </dsp:nvSpPr>
      <dsp:spPr>
        <a:xfrm rot="1647605">
          <a:off x="5857213" y="2853010"/>
          <a:ext cx="1869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919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C99F9-E092-4FDF-9A10-7E65699A5AE9}">
      <dsp:nvSpPr>
        <dsp:cNvPr id="0" name=""/>
        <dsp:cNvSpPr/>
      </dsp:nvSpPr>
      <dsp:spPr>
        <a:xfrm>
          <a:off x="5220079" y="2896107"/>
          <a:ext cx="3739226" cy="10976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эйкозапентаеновая</a:t>
          </a:r>
          <a:r>
            <a:rPr lang="ru-RU" sz="3000" kern="1200" dirty="0" smtClean="0"/>
            <a:t> кислота (ЭПК) </a:t>
          </a:r>
          <a:endParaRPr lang="ru-RU" sz="3000" kern="1200" dirty="0"/>
        </a:p>
      </dsp:txBody>
      <dsp:txXfrm>
        <a:off x="5273662" y="2949690"/>
        <a:ext cx="3632060" cy="990495"/>
      </dsp:txXfrm>
    </dsp:sp>
    <dsp:sp modelId="{4A555130-E0FE-4668-844E-C05DC681A908}">
      <dsp:nvSpPr>
        <dsp:cNvPr id="0" name=""/>
        <dsp:cNvSpPr/>
      </dsp:nvSpPr>
      <dsp:spPr>
        <a:xfrm rot="5400000">
          <a:off x="3857846" y="3586391"/>
          <a:ext cx="15529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2956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E50ED-68E4-422C-A2ED-F468869F6DB0}">
      <dsp:nvSpPr>
        <dsp:cNvPr id="0" name=""/>
        <dsp:cNvSpPr/>
      </dsp:nvSpPr>
      <dsp:spPr>
        <a:xfrm>
          <a:off x="2349774" y="4362869"/>
          <a:ext cx="4569101" cy="10976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докозагексаеновая</a:t>
          </a:r>
          <a:r>
            <a:rPr lang="ru-RU" sz="3000" kern="1200" dirty="0" smtClean="0"/>
            <a:t> кислота (ДГК)</a:t>
          </a:r>
          <a:endParaRPr lang="ru-RU" sz="3000" kern="1200" dirty="0"/>
        </a:p>
      </dsp:txBody>
      <dsp:txXfrm>
        <a:off x="2403357" y="4416452"/>
        <a:ext cx="4461935" cy="990495"/>
      </dsp:txXfrm>
    </dsp:sp>
    <dsp:sp modelId="{86CD8B68-6CEA-452A-97E2-7115A8259C10}">
      <dsp:nvSpPr>
        <dsp:cNvPr id="0" name=""/>
        <dsp:cNvSpPr/>
      </dsp:nvSpPr>
      <dsp:spPr>
        <a:xfrm rot="9177083">
          <a:off x="3050125" y="2889005"/>
          <a:ext cx="3478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854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204C4-756D-46F3-8B9E-2ED089962B98}">
      <dsp:nvSpPr>
        <dsp:cNvPr id="0" name=""/>
        <dsp:cNvSpPr/>
      </dsp:nvSpPr>
      <dsp:spPr>
        <a:xfrm>
          <a:off x="1" y="2968098"/>
          <a:ext cx="3988526" cy="109766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Докозапентаеновая</a:t>
          </a:r>
          <a:r>
            <a:rPr lang="ru-RU" sz="3000" kern="1200" dirty="0" smtClean="0"/>
            <a:t> кислота (ДПК)</a:t>
          </a:r>
          <a:endParaRPr lang="ru-RU" sz="3000" kern="1200" dirty="0"/>
        </a:p>
      </dsp:txBody>
      <dsp:txXfrm>
        <a:off x="53584" y="3021681"/>
        <a:ext cx="3881360" cy="990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DCAC0-86BE-4923-9750-A6619F537942}">
      <dsp:nvSpPr>
        <dsp:cNvPr id="0" name=""/>
        <dsp:cNvSpPr/>
      </dsp:nvSpPr>
      <dsp:spPr>
        <a:xfrm>
          <a:off x="4560997" y="4082055"/>
          <a:ext cx="4417879" cy="22140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2">
              <a:hueOff val="-6044802"/>
              <a:satOff val="3491"/>
              <a:lumOff val="-6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Омега-3 создают резервы – запасы, используемые тогда, когда в этом возникает насущная необходимость</a:t>
          </a:r>
          <a:endParaRPr lang="ru-RU" sz="1800" kern="1200" dirty="0"/>
        </a:p>
      </dsp:txBody>
      <dsp:txXfrm>
        <a:off x="5934996" y="4684209"/>
        <a:ext cx="2995243" cy="1563282"/>
      </dsp:txXfrm>
    </dsp:sp>
    <dsp:sp modelId="{7D70DFAC-F9F8-4BF1-8591-6344CA641262}">
      <dsp:nvSpPr>
        <dsp:cNvPr id="0" name=""/>
        <dsp:cNvSpPr/>
      </dsp:nvSpPr>
      <dsp:spPr>
        <a:xfrm>
          <a:off x="-159545" y="4297115"/>
          <a:ext cx="4592565" cy="19990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выработка особых биологически активных </a:t>
          </a:r>
          <a:r>
            <a:rPr lang="ru-RU" sz="1800" kern="1200" dirty="0" err="1" smtClean="0"/>
            <a:t>гормоноподобных</a:t>
          </a:r>
          <a:r>
            <a:rPr lang="ru-RU" sz="1800" kern="1200" dirty="0" smtClean="0"/>
            <a:t> веществ – </a:t>
          </a:r>
          <a:r>
            <a:rPr lang="ru-RU" sz="1800" kern="1200" dirty="0" err="1" smtClean="0"/>
            <a:t>эйкозаноидов</a:t>
          </a:r>
          <a:endParaRPr lang="ru-RU" sz="1800" kern="1200" dirty="0"/>
        </a:p>
      </dsp:txBody>
      <dsp:txXfrm>
        <a:off x="-115633" y="4840782"/>
        <a:ext cx="3126972" cy="1411441"/>
      </dsp:txXfrm>
    </dsp:sp>
    <dsp:sp modelId="{AAED3E95-B435-42DE-ABB0-0AAFB4447C5A}">
      <dsp:nvSpPr>
        <dsp:cNvPr id="0" name=""/>
        <dsp:cNvSpPr/>
      </dsp:nvSpPr>
      <dsp:spPr>
        <a:xfrm>
          <a:off x="4541547" y="-2"/>
          <a:ext cx="4386742" cy="1999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2">
              <a:hueOff val="-3022401"/>
              <a:satOff val="1745"/>
              <a:lumOff val="-32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Энергия для организма поступает через жиры и полиненасыщенные жиры</a:t>
          </a:r>
          <a:endParaRPr lang="ru-RU" sz="1900" kern="1200" dirty="0"/>
        </a:p>
      </dsp:txBody>
      <dsp:txXfrm>
        <a:off x="5901484" y="43912"/>
        <a:ext cx="2982891" cy="1411497"/>
      </dsp:txXfrm>
    </dsp:sp>
    <dsp:sp modelId="{19221B51-A431-4161-91B5-B7A2E20B044D}">
      <dsp:nvSpPr>
        <dsp:cNvPr id="0" name=""/>
        <dsp:cNvSpPr/>
      </dsp:nvSpPr>
      <dsp:spPr>
        <a:xfrm>
          <a:off x="-165909" y="-32328"/>
          <a:ext cx="4565122" cy="2166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</a:t>
          </a:r>
          <a:r>
            <a:rPr lang="ru-RU" sz="1800" kern="1200" dirty="0" smtClean="0"/>
            <a:t>Омега 3 вещество, без которого невозможно формирование клеточных мембран: особенно нуждаются в них клетки мозга, сетчатка глаз и мужские половые клетки – сперматозоиды</a:t>
          </a:r>
          <a:endParaRPr lang="ru-RU" sz="1800" kern="1200" dirty="0"/>
        </a:p>
      </dsp:txBody>
      <dsp:txXfrm>
        <a:off x="-118316" y="15265"/>
        <a:ext cx="3100399" cy="1529759"/>
      </dsp:txXfrm>
    </dsp:sp>
    <dsp:sp modelId="{0E9B61A9-D944-4937-8EAB-7615A499C7AB}">
      <dsp:nvSpPr>
        <dsp:cNvPr id="0" name=""/>
        <dsp:cNvSpPr/>
      </dsp:nvSpPr>
      <dsp:spPr>
        <a:xfrm>
          <a:off x="2302436" y="1084015"/>
          <a:ext cx="2160597" cy="202484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Структурная</a:t>
          </a:r>
          <a:endParaRPr lang="ru-RU" sz="2400" b="1" kern="1200" dirty="0"/>
        </a:p>
      </dsp:txBody>
      <dsp:txXfrm>
        <a:off x="2935260" y="1677077"/>
        <a:ext cx="1527773" cy="1431780"/>
      </dsp:txXfrm>
    </dsp:sp>
    <dsp:sp modelId="{7CDE9B62-F58C-4BDA-BD49-A7BF90C64E2C}">
      <dsp:nvSpPr>
        <dsp:cNvPr id="0" name=""/>
        <dsp:cNvSpPr/>
      </dsp:nvSpPr>
      <dsp:spPr>
        <a:xfrm rot="5400000">
          <a:off x="4582611" y="956124"/>
          <a:ext cx="2000080" cy="2248080"/>
        </a:xfrm>
        <a:prstGeom prst="pieWedg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79000"/>
                <a:satMod val="180000"/>
              </a:schemeClr>
            </a:gs>
            <a:gs pos="65000">
              <a:schemeClr val="accent2">
                <a:hueOff val="-3022401"/>
                <a:satOff val="1745"/>
                <a:lumOff val="-3202"/>
                <a:alphaOff val="0"/>
                <a:tint val="52000"/>
                <a:satMod val="2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Энергетическая</a:t>
          </a:r>
          <a:endParaRPr lang="ru-RU" sz="2400" b="1" kern="1200" dirty="0"/>
        </a:p>
      </dsp:txBody>
      <dsp:txXfrm rot="-5400000">
        <a:off x="4458612" y="1665934"/>
        <a:ext cx="1589633" cy="1414270"/>
      </dsp:txXfrm>
    </dsp:sp>
    <dsp:sp modelId="{328C087D-C44E-4EC2-96E7-4700350075A1}">
      <dsp:nvSpPr>
        <dsp:cNvPr id="0" name=""/>
        <dsp:cNvSpPr/>
      </dsp:nvSpPr>
      <dsp:spPr>
        <a:xfrm rot="10800000">
          <a:off x="4314611" y="3096339"/>
          <a:ext cx="2392080" cy="1943808"/>
        </a:xfrm>
        <a:prstGeom prst="pieWedg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79000"/>
                <a:satMod val="180000"/>
              </a:schemeClr>
            </a:gs>
            <a:gs pos="65000">
              <a:schemeClr val="accent2">
                <a:hueOff val="-6044802"/>
                <a:satOff val="3491"/>
                <a:lumOff val="-6405"/>
                <a:alphaOff val="0"/>
                <a:tint val="52000"/>
                <a:satMod val="2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Запасающая</a:t>
          </a:r>
          <a:endParaRPr lang="ru-RU" sz="2400" b="1" kern="1200" dirty="0"/>
        </a:p>
      </dsp:txBody>
      <dsp:txXfrm rot="10800000">
        <a:off x="4314611" y="3096339"/>
        <a:ext cx="1691456" cy="1374480"/>
      </dsp:txXfrm>
    </dsp:sp>
    <dsp:sp modelId="{1EB5AA86-A5F2-40D1-AC80-331257F1A3C5}">
      <dsp:nvSpPr>
        <dsp:cNvPr id="0" name=""/>
        <dsp:cNvSpPr/>
      </dsp:nvSpPr>
      <dsp:spPr>
        <a:xfrm rot="16200000">
          <a:off x="2482042" y="2912679"/>
          <a:ext cx="1937332" cy="2304652"/>
        </a:xfrm>
        <a:prstGeom prst="pieWedg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79000"/>
                <a:satMod val="180000"/>
              </a:schemeClr>
            </a:gs>
            <a:gs pos="65000">
              <a:schemeClr val="accent2">
                <a:hueOff val="-9067202"/>
                <a:satOff val="5236"/>
                <a:lumOff val="-9607"/>
                <a:alphaOff val="0"/>
                <a:tint val="52000"/>
                <a:satMod val="2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Биохимическая</a:t>
          </a:r>
          <a:endParaRPr lang="ru-RU" sz="2400" b="1" kern="1200" dirty="0"/>
        </a:p>
      </dsp:txBody>
      <dsp:txXfrm rot="5400000">
        <a:off x="2973399" y="3096339"/>
        <a:ext cx="1629635" cy="1369901"/>
      </dsp:txXfrm>
    </dsp:sp>
    <dsp:sp modelId="{983E54A5-9249-414F-885D-C491F5548C70}">
      <dsp:nvSpPr>
        <dsp:cNvPr id="0" name=""/>
        <dsp:cNvSpPr/>
      </dsp:nvSpPr>
      <dsp:spPr>
        <a:xfrm>
          <a:off x="4099227" y="2665208"/>
          <a:ext cx="939497" cy="81695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2">
                <a:tint val="40000"/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6F7CA8D-C1B2-441B-B1EC-D17CC5C058C7}">
      <dsp:nvSpPr>
        <dsp:cNvPr id="0" name=""/>
        <dsp:cNvSpPr/>
      </dsp:nvSpPr>
      <dsp:spPr>
        <a:xfrm rot="10800000">
          <a:off x="3955484" y="2665205"/>
          <a:ext cx="939497" cy="81695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2">
                <a:tint val="40000"/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99275-A14A-485E-A507-F2452CCAD9A8}">
      <dsp:nvSpPr>
        <dsp:cNvPr id="0" name=""/>
        <dsp:cNvSpPr/>
      </dsp:nvSpPr>
      <dsp:spPr>
        <a:xfrm>
          <a:off x="2614618" y="3413931"/>
          <a:ext cx="617491" cy="2941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745" y="0"/>
              </a:lnTo>
              <a:lnTo>
                <a:pt x="308745" y="2941556"/>
              </a:lnTo>
              <a:lnTo>
                <a:pt x="617491" y="294155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48222" y="4809567"/>
        <a:ext cx="150283" cy="150283"/>
      </dsp:txXfrm>
    </dsp:sp>
    <dsp:sp modelId="{08620E61-062D-4A73-8C1E-0A3F9224BE95}">
      <dsp:nvSpPr>
        <dsp:cNvPr id="0" name=""/>
        <dsp:cNvSpPr/>
      </dsp:nvSpPr>
      <dsp:spPr>
        <a:xfrm>
          <a:off x="2614618" y="3413931"/>
          <a:ext cx="617491" cy="1764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745" y="0"/>
              </a:lnTo>
              <a:lnTo>
                <a:pt x="308745" y="1764933"/>
              </a:lnTo>
              <a:lnTo>
                <a:pt x="617491" y="176493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76618" y="4249652"/>
        <a:ext cx="93491" cy="93491"/>
      </dsp:txXfrm>
    </dsp:sp>
    <dsp:sp modelId="{9340C29C-3617-42BD-AD46-1A590AA7D28A}">
      <dsp:nvSpPr>
        <dsp:cNvPr id="0" name=""/>
        <dsp:cNvSpPr/>
      </dsp:nvSpPr>
      <dsp:spPr>
        <a:xfrm>
          <a:off x="2614618" y="3413931"/>
          <a:ext cx="617491" cy="588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745" y="0"/>
              </a:lnTo>
              <a:lnTo>
                <a:pt x="308745" y="588311"/>
              </a:lnTo>
              <a:lnTo>
                <a:pt x="617491" y="58831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2042" y="3686764"/>
        <a:ext cx="42644" cy="42644"/>
      </dsp:txXfrm>
    </dsp:sp>
    <dsp:sp modelId="{39A3205E-9C38-4814-9E09-54F088757D5F}">
      <dsp:nvSpPr>
        <dsp:cNvPr id="0" name=""/>
        <dsp:cNvSpPr/>
      </dsp:nvSpPr>
      <dsp:spPr>
        <a:xfrm>
          <a:off x="2614618" y="2825619"/>
          <a:ext cx="617491" cy="588311"/>
        </a:xfrm>
        <a:custGeom>
          <a:avLst/>
          <a:gdLst/>
          <a:ahLst/>
          <a:cxnLst/>
          <a:rect l="0" t="0" r="0" b="0"/>
          <a:pathLst>
            <a:path>
              <a:moveTo>
                <a:pt x="0" y="588311"/>
              </a:moveTo>
              <a:lnTo>
                <a:pt x="308745" y="588311"/>
              </a:lnTo>
              <a:lnTo>
                <a:pt x="308745" y="0"/>
              </a:lnTo>
              <a:lnTo>
                <a:pt x="617491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2042" y="3098453"/>
        <a:ext cx="42644" cy="42644"/>
      </dsp:txXfrm>
    </dsp:sp>
    <dsp:sp modelId="{D8CC9FD2-DD5A-477F-A09F-6AAF17856C9C}">
      <dsp:nvSpPr>
        <dsp:cNvPr id="0" name=""/>
        <dsp:cNvSpPr/>
      </dsp:nvSpPr>
      <dsp:spPr>
        <a:xfrm>
          <a:off x="2614618" y="1648997"/>
          <a:ext cx="617491" cy="1764933"/>
        </a:xfrm>
        <a:custGeom>
          <a:avLst/>
          <a:gdLst/>
          <a:ahLst/>
          <a:cxnLst/>
          <a:rect l="0" t="0" r="0" b="0"/>
          <a:pathLst>
            <a:path>
              <a:moveTo>
                <a:pt x="0" y="1764933"/>
              </a:moveTo>
              <a:lnTo>
                <a:pt x="308745" y="1764933"/>
              </a:lnTo>
              <a:lnTo>
                <a:pt x="308745" y="0"/>
              </a:lnTo>
              <a:lnTo>
                <a:pt x="617491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76618" y="2484718"/>
        <a:ext cx="93491" cy="93491"/>
      </dsp:txXfrm>
    </dsp:sp>
    <dsp:sp modelId="{0DD66840-AC32-468A-AE90-4EAE2A29F152}">
      <dsp:nvSpPr>
        <dsp:cNvPr id="0" name=""/>
        <dsp:cNvSpPr/>
      </dsp:nvSpPr>
      <dsp:spPr>
        <a:xfrm>
          <a:off x="2614618" y="472374"/>
          <a:ext cx="617491" cy="2941556"/>
        </a:xfrm>
        <a:custGeom>
          <a:avLst/>
          <a:gdLst/>
          <a:ahLst/>
          <a:cxnLst/>
          <a:rect l="0" t="0" r="0" b="0"/>
          <a:pathLst>
            <a:path>
              <a:moveTo>
                <a:pt x="0" y="2941556"/>
              </a:moveTo>
              <a:lnTo>
                <a:pt x="308745" y="2941556"/>
              </a:lnTo>
              <a:lnTo>
                <a:pt x="308745" y="0"/>
              </a:lnTo>
              <a:lnTo>
                <a:pt x="617491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48222" y="1868010"/>
        <a:ext cx="150283" cy="150283"/>
      </dsp:txXfrm>
    </dsp:sp>
    <dsp:sp modelId="{35DED17E-7945-4B2A-969E-E154E0109326}">
      <dsp:nvSpPr>
        <dsp:cNvPr id="0" name=""/>
        <dsp:cNvSpPr/>
      </dsp:nvSpPr>
      <dsp:spPr>
        <a:xfrm rot="16200000">
          <a:off x="-333131" y="2943281"/>
          <a:ext cx="4954200" cy="941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СИМПТОМЫ НЕДОСТАТКА ОМЕГА - 3</a:t>
          </a:r>
          <a:endParaRPr lang="ru-RU" sz="3200" kern="1200" dirty="0"/>
        </a:p>
      </dsp:txBody>
      <dsp:txXfrm>
        <a:off x="-333131" y="2943281"/>
        <a:ext cx="4954200" cy="941298"/>
      </dsp:txXfrm>
    </dsp:sp>
    <dsp:sp modelId="{8D910BF6-45DF-479E-BADB-9C8D3DA4944B}">
      <dsp:nvSpPr>
        <dsp:cNvPr id="0" name=""/>
        <dsp:cNvSpPr/>
      </dsp:nvSpPr>
      <dsp:spPr>
        <a:xfrm>
          <a:off x="3232109" y="1725"/>
          <a:ext cx="3087457" cy="941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3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Боли в мышцах и сухожилиях</a:t>
          </a:r>
          <a:endParaRPr lang="ru-RU" sz="2400" kern="1200" dirty="0"/>
        </a:p>
      </dsp:txBody>
      <dsp:txXfrm>
        <a:off x="3232109" y="1725"/>
        <a:ext cx="3087457" cy="941298"/>
      </dsp:txXfrm>
    </dsp:sp>
    <dsp:sp modelId="{D29F0DC4-E399-4BD0-9AB6-4F28AFB82C8E}">
      <dsp:nvSpPr>
        <dsp:cNvPr id="0" name=""/>
        <dsp:cNvSpPr/>
      </dsp:nvSpPr>
      <dsp:spPr>
        <a:xfrm>
          <a:off x="3232109" y="1178347"/>
          <a:ext cx="3087457" cy="941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3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Сухость кожи и зуд</a:t>
          </a:r>
          <a:endParaRPr lang="ru-RU" sz="2400" kern="1200" dirty="0"/>
        </a:p>
      </dsp:txBody>
      <dsp:txXfrm>
        <a:off x="3232109" y="1178347"/>
        <a:ext cx="3087457" cy="941298"/>
      </dsp:txXfrm>
    </dsp:sp>
    <dsp:sp modelId="{0F8FA8EE-BD06-462B-9CF2-A11AAD7D4899}">
      <dsp:nvSpPr>
        <dsp:cNvPr id="0" name=""/>
        <dsp:cNvSpPr/>
      </dsp:nvSpPr>
      <dsp:spPr>
        <a:xfrm>
          <a:off x="3232109" y="2354970"/>
          <a:ext cx="3087457" cy="941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3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Ломкость ногтей и волос</a:t>
          </a:r>
          <a:endParaRPr lang="ru-RU" sz="2400" kern="1200" dirty="0"/>
        </a:p>
      </dsp:txBody>
      <dsp:txXfrm>
        <a:off x="3232109" y="2354970"/>
        <a:ext cx="3087457" cy="941298"/>
      </dsp:txXfrm>
    </dsp:sp>
    <dsp:sp modelId="{279DA177-73EA-4CBC-9DEE-13B16CB22218}">
      <dsp:nvSpPr>
        <dsp:cNvPr id="0" name=""/>
        <dsp:cNvSpPr/>
      </dsp:nvSpPr>
      <dsp:spPr>
        <a:xfrm>
          <a:off x="3232109" y="3531593"/>
          <a:ext cx="3087457" cy="941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3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Быстрая утомляемость и слабость</a:t>
          </a:r>
          <a:endParaRPr lang="ru-RU" sz="2400" kern="1200" dirty="0"/>
        </a:p>
      </dsp:txBody>
      <dsp:txXfrm>
        <a:off x="3232109" y="3531593"/>
        <a:ext cx="3087457" cy="941298"/>
      </dsp:txXfrm>
    </dsp:sp>
    <dsp:sp modelId="{00C183DD-13C0-4492-B99C-FBEEF4558C63}">
      <dsp:nvSpPr>
        <dsp:cNvPr id="0" name=""/>
        <dsp:cNvSpPr/>
      </dsp:nvSpPr>
      <dsp:spPr>
        <a:xfrm>
          <a:off x="3232109" y="4708215"/>
          <a:ext cx="3087457" cy="941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3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Депрессия</a:t>
          </a:r>
          <a:endParaRPr lang="ru-RU" sz="2400" kern="1200" dirty="0"/>
        </a:p>
      </dsp:txBody>
      <dsp:txXfrm>
        <a:off x="3232109" y="4708215"/>
        <a:ext cx="3087457" cy="941298"/>
      </dsp:txXfrm>
    </dsp:sp>
    <dsp:sp modelId="{905955AA-640D-4760-A366-5DD711FDB132}">
      <dsp:nvSpPr>
        <dsp:cNvPr id="0" name=""/>
        <dsp:cNvSpPr/>
      </dsp:nvSpPr>
      <dsp:spPr>
        <a:xfrm>
          <a:off x="3232109" y="5884838"/>
          <a:ext cx="3087457" cy="941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3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Частые простудные заболевания</a:t>
          </a:r>
          <a:endParaRPr lang="ru-RU" sz="2400" kern="1200" dirty="0"/>
        </a:p>
      </dsp:txBody>
      <dsp:txXfrm>
        <a:off x="3232109" y="5884838"/>
        <a:ext cx="3087457" cy="941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F7CFC-E550-430F-AD68-8271006BFC68}">
      <dsp:nvSpPr>
        <dsp:cNvPr id="0" name=""/>
        <dsp:cNvSpPr/>
      </dsp:nvSpPr>
      <dsp:spPr>
        <a:xfrm>
          <a:off x="2868910" y="0"/>
          <a:ext cx="3370684" cy="3370684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низкая свёртываемость крови</a:t>
          </a:r>
          <a:endParaRPr lang="ru-RU" sz="2400" kern="1200" dirty="0"/>
        </a:p>
      </dsp:txBody>
      <dsp:txXfrm>
        <a:off x="3711581" y="1685342"/>
        <a:ext cx="1685342" cy="1685342"/>
      </dsp:txXfrm>
    </dsp:sp>
    <dsp:sp modelId="{589917A2-FEB1-434C-8908-DEB7BF5E8C27}">
      <dsp:nvSpPr>
        <dsp:cNvPr id="0" name=""/>
        <dsp:cNvSpPr/>
      </dsp:nvSpPr>
      <dsp:spPr>
        <a:xfrm>
          <a:off x="1183568" y="3370684"/>
          <a:ext cx="3370684" cy="3370684"/>
        </a:xfrm>
        <a:prstGeom prst="triangle">
          <a:avLst/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shade val="15000"/>
                <a:satMod val="180000"/>
              </a:schemeClr>
            </a:gs>
            <a:gs pos="50000">
              <a:schemeClr val="accent5">
                <a:hueOff val="-4673099"/>
                <a:satOff val="6871"/>
                <a:lumOff val="5882"/>
                <a:alphaOff val="0"/>
                <a:shade val="45000"/>
                <a:satMod val="170000"/>
              </a:schemeClr>
            </a:gs>
            <a:gs pos="70000">
              <a:schemeClr val="accent5">
                <a:hueOff val="-4673099"/>
                <a:satOff val="6871"/>
                <a:lumOff val="5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кровотечения в суставы</a:t>
          </a:r>
          <a:endParaRPr lang="ru-RU" sz="2000" kern="1200" dirty="0"/>
        </a:p>
      </dsp:txBody>
      <dsp:txXfrm>
        <a:off x="2026239" y="5056026"/>
        <a:ext cx="1685342" cy="1685342"/>
      </dsp:txXfrm>
    </dsp:sp>
    <dsp:sp modelId="{29B850E5-CEDA-4710-A453-56CE8CABC584}">
      <dsp:nvSpPr>
        <dsp:cNvPr id="0" name=""/>
        <dsp:cNvSpPr/>
      </dsp:nvSpPr>
      <dsp:spPr>
        <a:xfrm rot="10800000">
          <a:off x="2868910" y="3370684"/>
          <a:ext cx="3370684" cy="3370684"/>
        </a:xfrm>
        <a:prstGeom prst="triangle">
          <a:avLst/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shade val="15000"/>
                <a:satMod val="180000"/>
              </a:schemeClr>
            </a:gs>
            <a:gs pos="50000">
              <a:schemeClr val="accent5">
                <a:hueOff val="-9346198"/>
                <a:satOff val="13742"/>
                <a:lumOff val="11765"/>
                <a:alphaOff val="0"/>
                <a:shade val="45000"/>
                <a:satMod val="170000"/>
              </a:schemeClr>
            </a:gs>
            <a:gs pos="70000">
              <a:schemeClr val="accent5">
                <a:hueOff val="-9346198"/>
                <a:satOff val="13742"/>
                <a:lumOff val="1176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постоянно пониженное артериальное давление</a:t>
          </a:r>
          <a:endParaRPr lang="ru-RU" sz="2000" kern="1200" dirty="0"/>
        </a:p>
      </dsp:txBody>
      <dsp:txXfrm rot="10800000">
        <a:off x="3711581" y="3370684"/>
        <a:ext cx="1685342" cy="1685342"/>
      </dsp:txXfrm>
    </dsp:sp>
    <dsp:sp modelId="{017F6D09-06DF-47E9-A396-935BFAA53956}">
      <dsp:nvSpPr>
        <dsp:cNvPr id="0" name=""/>
        <dsp:cNvSpPr/>
      </dsp:nvSpPr>
      <dsp:spPr>
        <a:xfrm>
          <a:off x="4554252" y="3370684"/>
          <a:ext cx="3370684" cy="3370684"/>
        </a:xfrm>
        <a:prstGeom prst="triangle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15000"/>
                <a:satMod val="180000"/>
              </a:schemeClr>
            </a:gs>
            <a:gs pos="50000">
              <a:schemeClr val="accent5">
                <a:hueOff val="-14019296"/>
                <a:satOff val="20613"/>
                <a:lumOff val="17647"/>
                <a:alphaOff val="0"/>
                <a:shade val="45000"/>
                <a:satMod val="170000"/>
              </a:schemeClr>
            </a:gs>
            <a:gs pos="70000">
              <a:schemeClr val="accent5">
                <a:hueOff val="-14019296"/>
                <a:satOff val="20613"/>
                <a:lumOff val="176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kern="1200" dirty="0" smtClean="0"/>
            <a:t>?</a:t>
          </a:r>
          <a:endParaRPr lang="ru-RU" sz="9600" kern="1200" dirty="0"/>
        </a:p>
      </dsp:txBody>
      <dsp:txXfrm>
        <a:off x="5396923" y="5056026"/>
        <a:ext cx="1685342" cy="1685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3BDE3-19AB-4C92-980C-E339DF4524B0}">
      <dsp:nvSpPr>
        <dsp:cNvPr id="0" name=""/>
        <dsp:cNvSpPr/>
      </dsp:nvSpPr>
      <dsp:spPr>
        <a:xfrm>
          <a:off x="3174427" y="2296048"/>
          <a:ext cx="3081460" cy="28818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/>
              <a:solidFill>
                <a:schemeClr val="accent3"/>
              </a:solidFill>
              <a:effectLst/>
            </a:rPr>
            <a:t>ОМЕГА-3 ПНЖК </a:t>
          </a:r>
          <a:r>
            <a:rPr lang="en-US" sz="4000" b="1" kern="1200" cap="none" spc="0" dirty="0" smtClean="0">
              <a:ln/>
              <a:solidFill>
                <a:schemeClr val="accent3"/>
              </a:solidFill>
              <a:effectLst/>
            </a:rPr>
            <a:t> </a:t>
          </a:r>
          <a:endParaRPr lang="ru-RU" sz="40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3625696" y="2718082"/>
        <a:ext cx="2178922" cy="2037758"/>
      </dsp:txXfrm>
    </dsp:sp>
    <dsp:sp modelId="{4142670E-6F47-447E-857F-80E4172160BD}">
      <dsp:nvSpPr>
        <dsp:cNvPr id="0" name=""/>
        <dsp:cNvSpPr/>
      </dsp:nvSpPr>
      <dsp:spPr>
        <a:xfrm>
          <a:off x="4978482" y="0"/>
          <a:ext cx="2641730" cy="2445634"/>
        </a:xfrm>
        <a:prstGeom prst="ellipse">
          <a:avLst/>
        </a:prstGeom>
        <a:solidFill>
          <a:schemeClr val="accent2">
            <a:alpha val="50000"/>
            <a:hueOff val="-3022401"/>
            <a:satOff val="1745"/>
            <a:lumOff val="-3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Орехи, соевые бобы, зеленые листовые овощи</a:t>
          </a:r>
          <a:endParaRPr lang="ru-RU" sz="2400" kern="1200" dirty="0"/>
        </a:p>
      </dsp:txBody>
      <dsp:txXfrm>
        <a:off x="5365354" y="358155"/>
        <a:ext cx="1867986" cy="1729324"/>
      </dsp:txXfrm>
    </dsp:sp>
    <dsp:sp modelId="{CB5B6B2D-93FA-4213-A78A-470867F82791}">
      <dsp:nvSpPr>
        <dsp:cNvPr id="0" name=""/>
        <dsp:cNvSpPr/>
      </dsp:nvSpPr>
      <dsp:spPr>
        <a:xfrm>
          <a:off x="6650826" y="3160144"/>
          <a:ext cx="2493173" cy="2388490"/>
        </a:xfrm>
        <a:prstGeom prst="ellipse">
          <a:avLst/>
        </a:prstGeom>
        <a:solidFill>
          <a:schemeClr val="accent2">
            <a:alpha val="50000"/>
            <a:hueOff val="-6044802"/>
            <a:satOff val="3491"/>
            <a:lumOff val="-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жирные виды холодноводных рыб</a:t>
          </a:r>
          <a:endParaRPr lang="ru-RU" sz="2800" kern="1200" dirty="0"/>
        </a:p>
      </dsp:txBody>
      <dsp:txXfrm>
        <a:off x="7015943" y="3509930"/>
        <a:ext cx="1762939" cy="1688918"/>
      </dsp:txXfrm>
    </dsp:sp>
    <dsp:sp modelId="{F2BD910F-81C8-4C9E-9BB1-F69373C815AC}">
      <dsp:nvSpPr>
        <dsp:cNvPr id="0" name=""/>
        <dsp:cNvSpPr/>
      </dsp:nvSpPr>
      <dsp:spPr>
        <a:xfrm>
          <a:off x="822430" y="155680"/>
          <a:ext cx="2837341" cy="2520323"/>
        </a:xfrm>
        <a:prstGeom prst="ellipse">
          <a:avLst/>
        </a:prstGeom>
        <a:solidFill>
          <a:schemeClr val="accent2">
            <a:alpha val="50000"/>
            <a:hueOff val="-9067202"/>
            <a:satOff val="5236"/>
            <a:lumOff val="-96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Льняное, горчичное масло, рыбий жир</a:t>
          </a:r>
          <a:endParaRPr lang="ru-RU" sz="2400" kern="1200" dirty="0"/>
        </a:p>
      </dsp:txBody>
      <dsp:txXfrm>
        <a:off x="1237949" y="524773"/>
        <a:ext cx="2006303" cy="1782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F1AF1-D09D-42BB-BDFA-2B57E7FE9FCB}">
      <dsp:nvSpPr>
        <dsp:cNvPr id="0" name=""/>
        <dsp:cNvSpPr/>
      </dsp:nvSpPr>
      <dsp:spPr>
        <a:xfrm>
          <a:off x="0" y="1427191"/>
          <a:ext cx="2899754" cy="289979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Сердечно-сосудистая система</a:t>
          </a:r>
          <a:endParaRPr lang="ru-RU" sz="3200" b="1" i="0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FF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424659" y="1851857"/>
        <a:ext cx="2050436" cy="2050467"/>
      </dsp:txXfrm>
    </dsp:sp>
    <dsp:sp modelId="{79FDC1BD-E943-45A7-A785-BB65E5A9BE19}">
      <dsp:nvSpPr>
        <dsp:cNvPr id="0" name=""/>
        <dsp:cNvSpPr/>
      </dsp:nvSpPr>
      <dsp:spPr>
        <a:xfrm>
          <a:off x="-1533876" y="-84331"/>
          <a:ext cx="5844949" cy="6093296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rgbClr val="BC3BB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06253-7C74-456A-802B-A4D48374E867}">
      <dsp:nvSpPr>
        <dsp:cNvPr id="0" name=""/>
        <dsp:cNvSpPr/>
      </dsp:nvSpPr>
      <dsp:spPr>
        <a:xfrm>
          <a:off x="2568767" y="995324"/>
          <a:ext cx="1553379" cy="15537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01001-3A4E-4571-8156-B5DD59870FD7}">
      <dsp:nvSpPr>
        <dsp:cNvPr id="0" name=""/>
        <dsp:cNvSpPr/>
      </dsp:nvSpPr>
      <dsp:spPr>
        <a:xfrm>
          <a:off x="4405674" y="423705"/>
          <a:ext cx="4378501" cy="252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b="1" kern="1200" dirty="0" smtClean="0"/>
            <a:t>значительно снижают уровень триглицеридов (жиров) в крови, которые в печени превращаются в холестерин, связанный с различными заболеваниями сердца и сосудов. </a:t>
          </a:r>
          <a:endParaRPr lang="ru-RU" sz="2400" b="1" kern="1200" dirty="0"/>
        </a:p>
      </dsp:txBody>
      <dsp:txXfrm>
        <a:off x="4405674" y="423705"/>
        <a:ext cx="4378501" cy="2528622"/>
      </dsp:txXfrm>
    </dsp:sp>
    <dsp:sp modelId="{3B9EC470-23DF-4E53-A11B-839CA1CF7F07}">
      <dsp:nvSpPr>
        <dsp:cNvPr id="0" name=""/>
        <dsp:cNvSpPr/>
      </dsp:nvSpPr>
      <dsp:spPr>
        <a:xfrm>
          <a:off x="2550857" y="3262571"/>
          <a:ext cx="1805120" cy="15537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A4218-8787-40FB-9108-018EE8CFF0C0}">
      <dsp:nvSpPr>
        <dsp:cNvPr id="0" name=""/>
        <dsp:cNvSpPr/>
      </dsp:nvSpPr>
      <dsp:spPr>
        <a:xfrm>
          <a:off x="4464186" y="3312370"/>
          <a:ext cx="4694015" cy="172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300" b="1" kern="1200" dirty="0" smtClean="0"/>
            <a:t>стабилизируют сердечный ритм, предотвращая внезапную смерть, связанную с перебоями работы сердца, снижают риск инсульта</a:t>
          </a:r>
          <a:endParaRPr lang="ru-RU" sz="2300" b="1" kern="1200" dirty="0"/>
        </a:p>
      </dsp:txBody>
      <dsp:txXfrm>
        <a:off x="4464186" y="3312370"/>
        <a:ext cx="4694015" cy="1728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EB5B2-B81D-4380-9602-22E886333172}">
      <dsp:nvSpPr>
        <dsp:cNvPr id="0" name=""/>
        <dsp:cNvSpPr/>
      </dsp:nvSpPr>
      <dsp:spPr>
        <a:xfrm>
          <a:off x="0" y="561020"/>
          <a:ext cx="89840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7DDC3-AE22-473C-BA32-45C880631E44}">
      <dsp:nvSpPr>
        <dsp:cNvPr id="0" name=""/>
        <dsp:cNvSpPr/>
      </dsp:nvSpPr>
      <dsp:spPr>
        <a:xfrm>
          <a:off x="246333" y="886085"/>
          <a:ext cx="8256811" cy="6723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03" tIns="0" rIns="2377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 дают сгущаться крови</a:t>
          </a:r>
          <a:endParaRPr lang="ru-RU" sz="2400" kern="1200" dirty="0"/>
        </a:p>
      </dsp:txBody>
      <dsp:txXfrm>
        <a:off x="279156" y="918908"/>
        <a:ext cx="8191165" cy="606735"/>
      </dsp:txXfrm>
    </dsp:sp>
    <dsp:sp modelId="{80CBA504-A988-4825-ACBD-42C669450FE2}">
      <dsp:nvSpPr>
        <dsp:cNvPr id="0" name=""/>
        <dsp:cNvSpPr/>
      </dsp:nvSpPr>
      <dsp:spPr>
        <a:xfrm>
          <a:off x="0" y="1506247"/>
          <a:ext cx="89840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336549"/>
              <a:satOff val="3435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62CC4-BF40-41D7-87EF-1B25339D0E1E}">
      <dsp:nvSpPr>
        <dsp:cNvPr id="0" name=""/>
        <dsp:cNvSpPr/>
      </dsp:nvSpPr>
      <dsp:spPr>
        <a:xfrm>
          <a:off x="216026" y="1783418"/>
          <a:ext cx="8256811" cy="723467"/>
        </a:xfrm>
        <a:prstGeom prst="roundRect">
          <a:avLst/>
        </a:prstGeom>
        <a:solidFill>
          <a:schemeClr val="accent5">
            <a:hueOff val="-2336549"/>
            <a:satOff val="3435"/>
            <a:lumOff val="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03" tIns="0" rIns="2377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снижают общее количество холестерина</a:t>
          </a:r>
          <a:endParaRPr lang="ru-RU" sz="2400" kern="1200" dirty="0"/>
        </a:p>
      </dsp:txBody>
      <dsp:txXfrm>
        <a:off x="251343" y="1818735"/>
        <a:ext cx="8186177" cy="652833"/>
      </dsp:txXfrm>
    </dsp:sp>
    <dsp:sp modelId="{020276F3-56E7-405F-8B4B-E5745B5ACDA7}">
      <dsp:nvSpPr>
        <dsp:cNvPr id="0" name=""/>
        <dsp:cNvSpPr/>
      </dsp:nvSpPr>
      <dsp:spPr>
        <a:xfrm>
          <a:off x="0" y="2466857"/>
          <a:ext cx="89840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673099"/>
              <a:satOff val="6871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5CD1D-E4F1-4F94-8CFD-BA35B67AE149}">
      <dsp:nvSpPr>
        <dsp:cNvPr id="0" name=""/>
        <dsp:cNvSpPr/>
      </dsp:nvSpPr>
      <dsp:spPr>
        <a:xfrm>
          <a:off x="180521" y="2636438"/>
          <a:ext cx="8388436" cy="738849"/>
        </a:xfrm>
        <a:prstGeom prst="roundRect">
          <a:avLst/>
        </a:prstGeom>
        <a:solidFill>
          <a:schemeClr val="accent5">
            <a:hueOff val="-4673099"/>
            <a:satOff val="6871"/>
            <a:lumOff val="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03" tIns="0" rIns="2377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препятствуют развитию атеросклероза и гипертонии</a:t>
          </a:r>
          <a:endParaRPr lang="ru-RU" sz="2400" kern="1200" dirty="0"/>
        </a:p>
      </dsp:txBody>
      <dsp:txXfrm>
        <a:off x="216589" y="2672506"/>
        <a:ext cx="8316300" cy="666713"/>
      </dsp:txXfrm>
    </dsp:sp>
    <dsp:sp modelId="{A2D60B32-9918-4172-82E7-9FAE836EA10E}">
      <dsp:nvSpPr>
        <dsp:cNvPr id="0" name=""/>
        <dsp:cNvSpPr/>
      </dsp:nvSpPr>
      <dsp:spPr>
        <a:xfrm>
          <a:off x="0" y="3420916"/>
          <a:ext cx="89840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7009648"/>
              <a:satOff val="10306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74F03-6C69-457F-A8EB-99A60DAFA503}">
      <dsp:nvSpPr>
        <dsp:cNvPr id="0" name=""/>
        <dsp:cNvSpPr/>
      </dsp:nvSpPr>
      <dsp:spPr>
        <a:xfrm>
          <a:off x="216026" y="3489454"/>
          <a:ext cx="8471134" cy="732299"/>
        </a:xfrm>
        <a:prstGeom prst="roundRect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03" tIns="0" rIns="2377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снижают риск возникновения инсультов и инфарктов</a:t>
          </a:r>
          <a:endParaRPr lang="ru-RU" sz="2400" kern="1200" dirty="0"/>
        </a:p>
      </dsp:txBody>
      <dsp:txXfrm>
        <a:off x="251774" y="3525202"/>
        <a:ext cx="8399638" cy="660803"/>
      </dsp:txXfrm>
    </dsp:sp>
    <dsp:sp modelId="{AB81799A-1E35-4C16-BEB0-81073CF9FC3C}">
      <dsp:nvSpPr>
        <dsp:cNvPr id="0" name=""/>
        <dsp:cNvSpPr/>
      </dsp:nvSpPr>
      <dsp:spPr>
        <a:xfrm>
          <a:off x="0" y="4373516"/>
          <a:ext cx="89840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9346198"/>
              <a:satOff val="13742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CEC0A-F8AB-4CD5-9BEB-28C342C29762}">
      <dsp:nvSpPr>
        <dsp:cNvPr id="0" name=""/>
        <dsp:cNvSpPr/>
      </dsp:nvSpPr>
      <dsp:spPr>
        <a:xfrm>
          <a:off x="216024" y="4271560"/>
          <a:ext cx="8540895" cy="730840"/>
        </a:xfrm>
        <a:prstGeom prst="roundRect">
          <a:avLst/>
        </a:prstGeom>
        <a:solidFill>
          <a:schemeClr val="accent5">
            <a:hueOff val="-9346198"/>
            <a:satOff val="13742"/>
            <a:lumOff val="1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03" tIns="0" rIns="23770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2400" kern="1200" dirty="0" smtClean="0"/>
            <a:t>приводят в норму обменные процессы</a:t>
          </a:r>
          <a:endParaRPr lang="ru-RU" sz="2400" kern="1200" dirty="0"/>
        </a:p>
      </dsp:txBody>
      <dsp:txXfrm>
        <a:off x="251701" y="4307237"/>
        <a:ext cx="8469541" cy="659486"/>
      </dsp:txXfrm>
    </dsp:sp>
    <dsp:sp modelId="{C937C676-3EF3-47AD-8565-8AA98B7317F5}">
      <dsp:nvSpPr>
        <dsp:cNvPr id="0" name=""/>
        <dsp:cNvSpPr/>
      </dsp:nvSpPr>
      <dsp:spPr>
        <a:xfrm>
          <a:off x="0" y="5350682"/>
          <a:ext cx="89840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1682747"/>
              <a:satOff val="17177"/>
              <a:lumOff val="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71E25-8069-429C-AADC-FFE325659799}">
      <dsp:nvSpPr>
        <dsp:cNvPr id="0" name=""/>
        <dsp:cNvSpPr/>
      </dsp:nvSpPr>
      <dsp:spPr>
        <a:xfrm>
          <a:off x="216026" y="5135656"/>
          <a:ext cx="8540846" cy="755405"/>
        </a:xfrm>
        <a:prstGeom prst="roundRect">
          <a:avLst/>
        </a:prstGeom>
        <a:solidFill>
          <a:schemeClr val="accent5">
            <a:hueOff val="-11682747"/>
            <a:satOff val="17177"/>
            <a:lumOff val="1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03" tIns="0" rIns="2377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улучшают работу сердца и поддерживают нормальный ритм</a:t>
          </a:r>
          <a:endParaRPr lang="ru-RU" sz="2400" kern="1200" dirty="0"/>
        </a:p>
      </dsp:txBody>
      <dsp:txXfrm>
        <a:off x="252902" y="5172532"/>
        <a:ext cx="8467094" cy="681653"/>
      </dsp:txXfrm>
    </dsp:sp>
    <dsp:sp modelId="{E772D3EF-6436-4308-982E-0875D517E909}">
      <dsp:nvSpPr>
        <dsp:cNvPr id="0" name=""/>
        <dsp:cNvSpPr/>
      </dsp:nvSpPr>
      <dsp:spPr>
        <a:xfrm>
          <a:off x="0" y="6350204"/>
          <a:ext cx="89840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4019296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1E2B0-9811-4324-946E-2451E850436D}">
      <dsp:nvSpPr>
        <dsp:cNvPr id="0" name=""/>
        <dsp:cNvSpPr/>
      </dsp:nvSpPr>
      <dsp:spPr>
        <a:xfrm>
          <a:off x="264720" y="5999753"/>
          <a:ext cx="8556201" cy="720847"/>
        </a:xfrm>
        <a:prstGeom prst="round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03" tIns="0" rIns="2377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для </a:t>
          </a:r>
          <a:r>
            <a:rPr lang="ru-RU" sz="2400" kern="1200" dirty="0" err="1" smtClean="0"/>
            <a:t>разития</a:t>
          </a:r>
          <a:r>
            <a:rPr lang="ru-RU" sz="2400" kern="1200" dirty="0" smtClean="0"/>
            <a:t> плода и постнатального роста, развития ребенка</a:t>
          </a:r>
          <a:endParaRPr lang="ru-RU" sz="2400" kern="1200" dirty="0"/>
        </a:p>
      </dsp:txBody>
      <dsp:txXfrm>
        <a:off x="299909" y="6034942"/>
        <a:ext cx="8485823" cy="650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6355C-0ECE-4337-AFAB-C027DD1E97A7}">
      <dsp:nvSpPr>
        <dsp:cNvPr id="0" name=""/>
        <dsp:cNvSpPr/>
      </dsp:nvSpPr>
      <dsp:spPr>
        <a:xfrm>
          <a:off x="0" y="1292594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16202-12B4-40E2-8C33-CA65341AD386}">
      <dsp:nvSpPr>
        <dsp:cNvPr id="0" name=""/>
        <dsp:cNvSpPr/>
      </dsp:nvSpPr>
      <dsp:spPr>
        <a:xfrm>
          <a:off x="434875" y="15950"/>
          <a:ext cx="8706030" cy="16456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способствование выработке организмом химических веществ, которые помогают контролировать воспалительные процессы в суставах, крови и тканях</a:t>
          </a:r>
          <a:endParaRPr lang="ru-RU" sz="2400" kern="1200" dirty="0"/>
        </a:p>
      </dsp:txBody>
      <dsp:txXfrm>
        <a:off x="515209" y="96284"/>
        <a:ext cx="8545362" cy="1484976"/>
      </dsp:txXfrm>
    </dsp:sp>
    <dsp:sp modelId="{B0E3A248-D786-48EF-9400-8BF48946EDFA}">
      <dsp:nvSpPr>
        <dsp:cNvPr id="0" name=""/>
        <dsp:cNvSpPr/>
      </dsp:nvSpPr>
      <dsp:spPr>
        <a:xfrm>
          <a:off x="0" y="3430281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0FE2C-E276-4CAE-AE9F-9872B94C8DE6}">
      <dsp:nvSpPr>
        <dsp:cNvPr id="0" name=""/>
        <dsp:cNvSpPr/>
      </dsp:nvSpPr>
      <dsp:spPr>
        <a:xfrm>
          <a:off x="435322" y="2057594"/>
          <a:ext cx="8706436" cy="1741687"/>
        </a:xfrm>
        <a:prstGeom prst="roundRect">
          <a:avLst/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уменьшить симптомы депрессии, синдрома дефицита внимания и </a:t>
          </a:r>
          <a:r>
            <a:rPr lang="ru-RU" sz="2400" kern="1200" dirty="0" err="1" smtClean="0"/>
            <a:t>гиперактивности</a:t>
          </a:r>
          <a:endParaRPr lang="ru-RU" sz="2400" kern="1200" dirty="0"/>
        </a:p>
      </dsp:txBody>
      <dsp:txXfrm>
        <a:off x="520344" y="2142616"/>
        <a:ext cx="8536392" cy="1571643"/>
      </dsp:txXfrm>
    </dsp:sp>
    <dsp:sp modelId="{61D0C7F2-C238-40D2-99D0-CD2896641181}">
      <dsp:nvSpPr>
        <dsp:cNvPr id="0" name=""/>
        <dsp:cNvSpPr/>
      </dsp:nvSpPr>
      <dsp:spPr>
        <a:xfrm>
          <a:off x="0" y="6095417"/>
          <a:ext cx="9144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B3108-354D-455C-B7ED-A057EBCC61BE}">
      <dsp:nvSpPr>
        <dsp:cNvPr id="0" name=""/>
        <dsp:cNvSpPr/>
      </dsp:nvSpPr>
      <dsp:spPr>
        <a:xfrm>
          <a:off x="447823" y="4195281"/>
          <a:ext cx="8687379" cy="2269135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полезный для здоровья эффект основных жирных кислот достигается посредством надлежащего баланса между омега-3 и омега-6 жирными кислотами. Соотношение  4 части омега-3 к 1 части омега-6. </a:t>
          </a:r>
          <a:endParaRPr lang="ru-RU" sz="2400" kern="1200" dirty="0"/>
        </a:p>
      </dsp:txBody>
      <dsp:txXfrm>
        <a:off x="558593" y="4306051"/>
        <a:ext cx="8465839" cy="20475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FD357-0387-4464-9254-9C1D57849CAE}">
      <dsp:nvSpPr>
        <dsp:cNvPr id="0" name=""/>
        <dsp:cNvSpPr/>
      </dsp:nvSpPr>
      <dsp:spPr>
        <a:xfrm>
          <a:off x="3147346" y="2090680"/>
          <a:ext cx="2657345" cy="2298711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ОМЕГА 6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3587705" y="2471609"/>
        <a:ext cx="1776627" cy="1536853"/>
      </dsp:txXfrm>
    </dsp:sp>
    <dsp:sp modelId="{A954DAE3-A492-4CBB-8883-9D81653B9693}">
      <dsp:nvSpPr>
        <dsp:cNvPr id="0" name=""/>
        <dsp:cNvSpPr/>
      </dsp:nvSpPr>
      <dsp:spPr>
        <a:xfrm>
          <a:off x="4811355" y="990902"/>
          <a:ext cx="1002608" cy="86387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7B3EE4A-0541-4AC3-B8CD-F1363EB14C63}">
      <dsp:nvSpPr>
        <dsp:cNvPr id="0" name=""/>
        <dsp:cNvSpPr/>
      </dsp:nvSpPr>
      <dsp:spPr>
        <a:xfrm>
          <a:off x="3392126" y="0"/>
          <a:ext cx="2177675" cy="1883945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маргарин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753013" y="312210"/>
        <a:ext cx="1455901" cy="1259525"/>
      </dsp:txXfrm>
    </dsp:sp>
    <dsp:sp modelId="{01948F9D-024F-4CDE-ABE0-48DF4613E788}">
      <dsp:nvSpPr>
        <dsp:cNvPr id="0" name=""/>
        <dsp:cNvSpPr/>
      </dsp:nvSpPr>
      <dsp:spPr>
        <a:xfrm>
          <a:off x="5981477" y="2605897"/>
          <a:ext cx="1002608" cy="86387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14AF199-1A54-4763-BD6C-014FD65ADECC}">
      <dsp:nvSpPr>
        <dsp:cNvPr id="0" name=""/>
        <dsp:cNvSpPr/>
      </dsp:nvSpPr>
      <dsp:spPr>
        <a:xfrm>
          <a:off x="5389307" y="1158752"/>
          <a:ext cx="2177675" cy="1883945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яйцо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5750194" y="1470962"/>
        <a:ext cx="1455901" cy="1259525"/>
      </dsp:txXfrm>
    </dsp:sp>
    <dsp:sp modelId="{6791A4D8-A616-4BBA-92E7-4AB1C635DE19}">
      <dsp:nvSpPr>
        <dsp:cNvPr id="0" name=""/>
        <dsp:cNvSpPr/>
      </dsp:nvSpPr>
      <dsp:spPr>
        <a:xfrm>
          <a:off x="5168634" y="4428924"/>
          <a:ext cx="1002608" cy="86387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DB40FCB-98C8-48B1-919F-D87C1555E2ED}">
      <dsp:nvSpPr>
        <dsp:cNvPr id="0" name=""/>
        <dsp:cNvSpPr/>
      </dsp:nvSpPr>
      <dsp:spPr>
        <a:xfrm>
          <a:off x="5389307" y="3436725"/>
          <a:ext cx="2177675" cy="1883945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Хлебобулочные изделия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750194" y="3748935"/>
        <a:ext cx="1455901" cy="1259525"/>
      </dsp:txXfrm>
    </dsp:sp>
    <dsp:sp modelId="{AE16ED8D-AF6B-45B8-87F1-414B801FA6D6}">
      <dsp:nvSpPr>
        <dsp:cNvPr id="0" name=""/>
        <dsp:cNvSpPr/>
      </dsp:nvSpPr>
      <dsp:spPr>
        <a:xfrm>
          <a:off x="3152291" y="4618161"/>
          <a:ext cx="1002608" cy="86387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083CB85-19E3-4750-877B-6D9D57DC0751}">
      <dsp:nvSpPr>
        <dsp:cNvPr id="0" name=""/>
        <dsp:cNvSpPr/>
      </dsp:nvSpPr>
      <dsp:spPr>
        <a:xfrm>
          <a:off x="3392126" y="4596774"/>
          <a:ext cx="2177675" cy="1883945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Растительное масло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3753013" y="4908984"/>
        <a:ext cx="1455901" cy="1259525"/>
      </dsp:txXfrm>
    </dsp:sp>
    <dsp:sp modelId="{3748F947-E9C8-434C-8F76-12202E49424D}">
      <dsp:nvSpPr>
        <dsp:cNvPr id="0" name=""/>
        <dsp:cNvSpPr/>
      </dsp:nvSpPr>
      <dsp:spPr>
        <a:xfrm>
          <a:off x="1963007" y="3003813"/>
          <a:ext cx="1002608" cy="86387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29E93C8-E3B9-4225-892A-577FAAE74072}">
      <dsp:nvSpPr>
        <dsp:cNvPr id="0" name=""/>
        <dsp:cNvSpPr/>
      </dsp:nvSpPr>
      <dsp:spPr>
        <a:xfrm>
          <a:off x="1385672" y="3438021"/>
          <a:ext cx="2177675" cy="1883945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крупы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746559" y="3750231"/>
        <a:ext cx="1455901" cy="1259525"/>
      </dsp:txXfrm>
    </dsp:sp>
    <dsp:sp modelId="{C4ADE678-97EC-4DB3-B6DF-336F617C5DC4}">
      <dsp:nvSpPr>
        <dsp:cNvPr id="0" name=""/>
        <dsp:cNvSpPr/>
      </dsp:nvSpPr>
      <dsp:spPr>
        <a:xfrm>
          <a:off x="1385672" y="1156160"/>
          <a:ext cx="2177675" cy="1883945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Мясо птицы</a:t>
          </a:r>
          <a:endParaRPr lang="ru-RU" sz="2000" b="1" kern="1200" dirty="0"/>
        </a:p>
      </dsp:txBody>
      <dsp:txXfrm>
        <a:off x="1746559" y="1468370"/>
        <a:ext cx="1455901" cy="125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7D98A6-6C50-4490-BAA4-E824D4964F93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D43FCF-814A-4F69-B53E-5320659CAC3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Pictures\omega_3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73" y="3356992"/>
            <a:ext cx="4957021" cy="3296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ОМЕГА - 3</a:t>
            </a:r>
            <a:endParaRPr lang="ru-RU" sz="5400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2111152" cy="6313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ПНЖК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40505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74" y="188640"/>
            <a:ext cx="8819459" cy="864096"/>
          </a:xfrm>
        </p:spPr>
        <p:txBody>
          <a:bodyPr>
            <a:normAutofit fontScale="90000"/>
          </a:bodyPr>
          <a:lstStyle/>
          <a:p>
            <a:r>
              <a:rPr lang="ru-RU" spc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Влияние Омега 3 ПНЖК </a:t>
            </a:r>
            <a:br>
              <a:rPr lang="ru-RU" spc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pc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сердечно-сосудистую систему</a:t>
            </a:r>
            <a:endParaRPr lang="ru-RU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30012486"/>
              </p:ext>
            </p:extLst>
          </p:nvPr>
        </p:nvGraphicFramePr>
        <p:xfrm>
          <a:off x="0" y="764704"/>
          <a:ext cx="910850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016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1249879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Минздрав России рекомендует </a:t>
            </a:r>
            <a:r>
              <a:rPr lang="ru-RU" sz="3200" dirty="0" smtClean="0"/>
              <a:t> 1 г </a:t>
            </a:r>
          </a:p>
          <a:p>
            <a:pPr algn="ctr"/>
            <a:r>
              <a:rPr lang="ru-RU" sz="3200" dirty="0" smtClean="0"/>
              <a:t>полиненасыщенных кислот в сутки, </a:t>
            </a:r>
          </a:p>
          <a:p>
            <a:pPr algn="ctr"/>
            <a:r>
              <a:rPr lang="ru-RU" sz="3200" dirty="0" smtClean="0"/>
              <a:t>что равнозначно </a:t>
            </a:r>
          </a:p>
          <a:p>
            <a:pPr algn="ctr"/>
            <a:r>
              <a:rPr lang="en-US" sz="3200" dirty="0" smtClean="0"/>
              <a:t>~</a:t>
            </a:r>
            <a:r>
              <a:rPr lang="ru-RU" sz="3200" dirty="0" smtClean="0"/>
              <a:t> 100 г </a:t>
            </a:r>
          </a:p>
          <a:p>
            <a:pPr algn="ctr"/>
            <a:r>
              <a:rPr lang="ru-RU" sz="3200" dirty="0" smtClean="0"/>
              <a:t>жирной рыбы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793"/>
            <a:ext cx="88022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Потребление </a:t>
            </a:r>
          </a:p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Омега-3-ненасыщенных кислот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5594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005063"/>
            <a:ext cx="3156520" cy="2618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0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8093226"/>
              </p:ext>
            </p:extLst>
          </p:nvPr>
        </p:nvGraphicFramePr>
        <p:xfrm>
          <a:off x="107504" y="116632"/>
          <a:ext cx="898406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Омега 3 ПНЖК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94738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0034733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0934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2242592" cy="737408"/>
          </a:xfrm>
        </p:spPr>
        <p:txBody>
          <a:bodyPr/>
          <a:lstStyle/>
          <a:p>
            <a: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Омега 6</a:t>
            </a:r>
            <a:endParaRPr lang="ru-RU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1038481"/>
              </p:ext>
            </p:extLst>
          </p:nvPr>
        </p:nvGraphicFramePr>
        <p:xfrm>
          <a:off x="107504" y="260648"/>
          <a:ext cx="895265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54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5198" r="3578" b="4147"/>
          <a:stretch/>
        </p:blipFill>
        <p:spPr>
          <a:xfrm>
            <a:off x="22469" y="0"/>
            <a:ext cx="9086035" cy="681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45224"/>
            <a:ext cx="4824536" cy="1152128"/>
          </a:xfrm>
        </p:spPr>
        <p:txBody>
          <a:bodyPr/>
          <a:lstStyle/>
          <a:p>
            <a:r>
              <a:rPr lang="ru-RU" spc="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Спасибо за внимание!</a:t>
            </a:r>
            <a:endParaRPr lang="ru-RU" spc="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17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мья\Pictures\A6020009-Molecule_of_linolenic_acid-SP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451411" cy="4395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395957"/>
            <a:ext cx="8928992" cy="2417419"/>
          </a:xfrm>
        </p:spPr>
        <p:txBody>
          <a:bodyPr>
            <a:normAutofit/>
          </a:bodyPr>
          <a:lstStyle/>
          <a:p>
            <a:r>
              <a:rPr lang="ru-RU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Термин омега-3 относится к двойной углерод-углеродной связи у третьего атома углерода от метилового конца жирной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16734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305800" cy="6048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Омега-3 </a:t>
            </a:r>
            <a:r>
              <a:rPr lang="ru-RU" dirty="0">
                <a:solidFill>
                  <a:schemeClr val="tx1"/>
                </a:solidFill>
              </a:rPr>
              <a:t>ПНЖК были известны как необходимые для нормального роста с 1930-х </a:t>
            </a:r>
            <a:r>
              <a:rPr lang="ru-RU" dirty="0" smtClean="0">
                <a:solidFill>
                  <a:schemeClr val="tx1"/>
                </a:solidFill>
              </a:rPr>
              <a:t>годов, но впервые </a:t>
            </a:r>
            <a:r>
              <a:rPr lang="ru-RU" dirty="0">
                <a:solidFill>
                  <a:schemeClr val="tx1"/>
                </a:solidFill>
              </a:rPr>
              <a:t>Омега-3 были </a:t>
            </a:r>
            <a:r>
              <a:rPr lang="ru-RU" dirty="0" smtClean="0">
                <a:solidFill>
                  <a:schemeClr val="tx1"/>
                </a:solidFill>
              </a:rPr>
              <a:t>исследованы датскими учёными </a:t>
            </a:r>
            <a:r>
              <a:rPr lang="ru-RU" dirty="0">
                <a:solidFill>
                  <a:schemeClr val="tx1"/>
                </a:solidFill>
              </a:rPr>
              <a:t>в 70-ые годы.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 момента </a:t>
            </a:r>
            <a:r>
              <a:rPr lang="ru-RU" dirty="0" smtClean="0">
                <a:solidFill>
                  <a:schemeClr val="tx1"/>
                </a:solidFill>
              </a:rPr>
              <a:t>обнаружения Омега-3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учёными  </a:t>
            </a:r>
            <a:r>
              <a:rPr lang="ru-RU" dirty="0">
                <a:solidFill>
                  <a:schemeClr val="tx1"/>
                </a:solidFill>
              </a:rPr>
              <a:t>всего мира </a:t>
            </a:r>
            <a:r>
              <a:rPr lang="ru-RU" dirty="0" smtClean="0">
                <a:solidFill>
                  <a:schemeClr val="tx1"/>
                </a:solidFill>
              </a:rPr>
              <a:t>было сделано более </a:t>
            </a:r>
            <a:r>
              <a:rPr lang="ru-RU" dirty="0">
                <a:solidFill>
                  <a:schemeClr val="tx1"/>
                </a:solidFill>
              </a:rPr>
              <a:t>5000 </a:t>
            </a:r>
            <a:r>
              <a:rPr lang="ru-RU" dirty="0" smtClean="0">
                <a:solidFill>
                  <a:schemeClr val="tx1"/>
                </a:solidFill>
              </a:rPr>
              <a:t>исследований, сделав </a:t>
            </a:r>
            <a:r>
              <a:rPr lang="ru-RU" dirty="0">
                <a:solidFill>
                  <a:schemeClr val="tx1"/>
                </a:solidFill>
              </a:rPr>
              <a:t>его </a:t>
            </a:r>
            <a:r>
              <a:rPr lang="ru-RU" dirty="0" smtClean="0">
                <a:solidFill>
                  <a:schemeClr val="tx1"/>
                </a:solidFill>
              </a:rPr>
              <a:t>самым </a:t>
            </a:r>
            <a:r>
              <a:rPr lang="ru-RU" dirty="0">
                <a:solidFill>
                  <a:schemeClr val="tx1"/>
                </a:solidFill>
              </a:rPr>
              <a:t>изученным </a:t>
            </a:r>
            <a:r>
              <a:rPr lang="ru-RU" dirty="0" smtClean="0">
                <a:solidFill>
                  <a:schemeClr val="tx1"/>
                </a:solidFill>
              </a:rPr>
              <a:t>натуральным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препаратом.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05800" cy="5040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История открытия и исследования Омега-3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62" y="2348880"/>
            <a:ext cx="6769439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4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5621537" cy="636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0892" y="0"/>
            <a:ext cx="3615004" cy="665442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Первые </a:t>
            </a:r>
            <a:r>
              <a:rPr lang="ru-RU" sz="2400" dirty="0" smtClean="0">
                <a:solidFill>
                  <a:schemeClr val="tx1"/>
                </a:solidFill>
              </a:rPr>
              <a:t>исследования, </a:t>
            </a:r>
            <a:r>
              <a:rPr lang="ru-RU" sz="2400" dirty="0">
                <a:solidFill>
                  <a:schemeClr val="tx1"/>
                </a:solidFill>
              </a:rPr>
              <a:t>проведенные в 1970-е годы, показали, что </a:t>
            </a:r>
            <a:r>
              <a:rPr lang="ru-RU" sz="2400" dirty="0" err="1">
                <a:solidFill>
                  <a:schemeClr val="tx1"/>
                </a:solidFill>
              </a:rPr>
              <a:t>инуиты</a:t>
            </a:r>
            <a:r>
              <a:rPr lang="ru-RU" sz="2400" dirty="0">
                <a:solidFill>
                  <a:schemeClr val="tx1"/>
                </a:solidFill>
              </a:rPr>
              <a:t> Гренландии, потребляющие большое количество жирной рыбы, практически не болели сердечно-сосудистыми заболеваниями и не имели атеросклеротических повреждений. Другие </a:t>
            </a:r>
            <a:r>
              <a:rPr lang="ru-RU" sz="2400" dirty="0" smtClean="0">
                <a:solidFill>
                  <a:schemeClr val="tx1"/>
                </a:solidFill>
              </a:rPr>
              <a:t>показатели: артериальное </a:t>
            </a:r>
            <a:r>
              <a:rPr lang="ru-RU" sz="2400" dirty="0">
                <a:solidFill>
                  <a:schemeClr val="tx1"/>
                </a:solidFill>
              </a:rPr>
              <a:t>давление и пульс, были также лучше, чем </a:t>
            </a:r>
            <a:r>
              <a:rPr lang="ru-RU" sz="2400" dirty="0" smtClean="0">
                <a:solidFill>
                  <a:schemeClr val="tx1"/>
                </a:solidFill>
              </a:rPr>
              <a:t>у других </a:t>
            </a:r>
            <a:r>
              <a:rPr lang="ru-RU" sz="2400" dirty="0">
                <a:solidFill>
                  <a:schemeClr val="tx1"/>
                </a:solidFill>
              </a:rPr>
              <a:t>групп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4196431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Омега-3 жирные </a:t>
            </a:r>
            <a:r>
              <a:rPr lang="ru-RU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кислоты–</a:t>
            </a:r>
            <a:r>
              <a:rPr lang="ru-RU" sz="31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</a:t>
            </a:r>
            <a:r>
              <a:rPr lang="ru-RU" sz="31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sz="31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 питательное </a:t>
            </a:r>
            <a:r>
              <a:rPr lang="ru-RU" sz="31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вещество, а </a:t>
            </a:r>
            <a:r>
              <a:rPr lang="ru-RU" sz="31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комплекс питательных </a:t>
            </a:r>
            <a:r>
              <a:rPr lang="ru-RU" sz="31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70579130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20465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0"/>
            <a:ext cx="5328592" cy="5438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Омега 3 ПНЖК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4055414"/>
              </p:ext>
            </p:extLst>
          </p:nvPr>
        </p:nvGraphicFramePr>
        <p:xfrm>
          <a:off x="143000" y="561863"/>
          <a:ext cx="8893496" cy="629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281632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916832"/>
            <a:ext cx="2915816" cy="2088231"/>
          </a:xfrm>
        </p:spPr>
        <p:txBody>
          <a:bodyPr>
            <a:normAutofit/>
          </a:bodyPr>
          <a:lstStyle/>
          <a:p>
            <a:r>
              <a:rPr lang="ru-RU" dirty="0">
                <a:ln w="13335" cmpd="sng">
                  <a:solidFill>
                    <a:sysClr val="windowText" lastClr="000000"/>
                  </a:solidFill>
                  <a:prstDash val="solid"/>
                </a:ln>
                <a:solidFill>
                  <a:srgbClr val="BC3BBF"/>
                </a:solidFill>
              </a:rPr>
              <a:t>Недостаток </a:t>
            </a:r>
            <a:r>
              <a:rPr lang="ru-RU" dirty="0" smtClean="0">
                <a:ln w="13335" cmpd="sng">
                  <a:solidFill>
                    <a:sysClr val="windowText" lastClr="000000"/>
                  </a:solidFill>
                  <a:prstDash val="solid"/>
                </a:ln>
                <a:solidFill>
                  <a:srgbClr val="BC3BBF"/>
                </a:solidFill>
              </a:rPr>
              <a:t/>
            </a:r>
            <a:br>
              <a:rPr lang="ru-RU" dirty="0" smtClean="0">
                <a:ln w="13335" cmpd="sng">
                  <a:solidFill>
                    <a:sysClr val="windowText" lastClr="000000"/>
                  </a:solidFill>
                  <a:prstDash val="solid"/>
                </a:ln>
                <a:solidFill>
                  <a:srgbClr val="BC3BBF"/>
                </a:solidFill>
              </a:rPr>
            </a:br>
            <a:r>
              <a:rPr lang="ru-RU" dirty="0" smtClean="0">
                <a:ln w="13335" cmpd="sng">
                  <a:solidFill>
                    <a:sysClr val="windowText" lastClr="000000"/>
                  </a:solidFill>
                  <a:prstDash val="solid"/>
                </a:ln>
                <a:solidFill>
                  <a:srgbClr val="BC3BBF"/>
                </a:solidFill>
              </a:rPr>
              <a:t>Омега-3</a:t>
            </a:r>
            <a:br>
              <a:rPr lang="ru-RU" dirty="0" smtClean="0">
                <a:ln w="13335" cmpd="sng">
                  <a:solidFill>
                    <a:sysClr val="windowText" lastClr="000000"/>
                  </a:solidFill>
                  <a:prstDash val="solid"/>
                </a:ln>
                <a:solidFill>
                  <a:srgbClr val="BC3BBF"/>
                </a:solidFill>
              </a:rPr>
            </a:br>
            <a:r>
              <a:rPr lang="ru-RU" dirty="0" smtClean="0">
                <a:ln w="13335" cmpd="sng">
                  <a:solidFill>
                    <a:sysClr val="windowText" lastClr="000000"/>
                  </a:solidFill>
                  <a:prstDash val="solid"/>
                </a:ln>
                <a:solidFill>
                  <a:srgbClr val="BC3BBF"/>
                </a:solidFill>
              </a:rPr>
              <a:t> </a:t>
            </a:r>
            <a:r>
              <a:rPr lang="ru-RU" dirty="0">
                <a:ln w="13335" cmpd="sng">
                  <a:solidFill>
                    <a:sysClr val="windowText" lastClr="000000"/>
                  </a:solidFill>
                  <a:prstDash val="solid"/>
                </a:ln>
                <a:solidFill>
                  <a:srgbClr val="BC3BBF"/>
                </a:solidFill>
              </a:rPr>
              <a:t>в организме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9730076"/>
              </p:ext>
            </p:extLst>
          </p:nvPr>
        </p:nvGraphicFramePr>
        <p:xfrm>
          <a:off x="1135494" y="17359"/>
          <a:ext cx="7992888" cy="682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4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2890664" cy="224957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Избыток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Омега -3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организме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9261181"/>
              </p:ext>
            </p:extLst>
          </p:nvPr>
        </p:nvGraphicFramePr>
        <p:xfrm>
          <a:off x="0" y="0"/>
          <a:ext cx="910850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5289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9"/>
            <a:ext cx="9144000" cy="687749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152764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588074"/>
            <a:ext cx="783022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</a:t>
            </a:r>
            <a:endParaRPr lang="ru-RU" sz="5400" b="1" spc="50" dirty="0" smtClean="0">
              <a:ln w="11430">
                <a:solidFill>
                  <a:srgbClr val="7030A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5400" b="1" spc="50" dirty="0" smtClean="0">
                <a:ln w="11430"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пищевые </a:t>
            </a:r>
          </a:p>
          <a:p>
            <a:r>
              <a:rPr lang="ru-RU" sz="5400" b="1" spc="50" dirty="0" smtClean="0">
                <a:ln w="11430"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</a:t>
            </a:r>
          </a:p>
          <a:p>
            <a:r>
              <a:rPr lang="ru-RU" sz="5400" b="1" spc="50" dirty="0" smtClean="0">
                <a:ln w="11430"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Омега-3-ненасыщенных </a:t>
            </a:r>
          </a:p>
          <a:p>
            <a:r>
              <a:rPr lang="ru-RU" sz="5400" b="1" spc="50" dirty="0" smtClean="0">
                <a:ln w="11430"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жирных </a:t>
            </a:r>
            <a:r>
              <a:rPr lang="ru-RU" sz="5400" b="1" spc="50" dirty="0">
                <a:ln w="11430"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</a:t>
            </a:r>
            <a:endParaRPr lang="ru-RU" sz="5400" b="1" cap="none" spc="50" dirty="0">
              <a:ln w="11430">
                <a:solidFill>
                  <a:srgbClr val="7030A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117459">
            <a:off x="3006344" y="2009134"/>
            <a:ext cx="991752" cy="8781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222561">
            <a:off x="5917279" y="3711704"/>
            <a:ext cx="936104" cy="86409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44723">
            <a:off x="5057076" y="1944021"/>
            <a:ext cx="792088" cy="946074"/>
          </a:xfrm>
          <a:prstGeom prst="downArrow">
            <a:avLst/>
          </a:prstGeom>
          <a:solidFill>
            <a:srgbClr val="BC3BB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4180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490</TotalTime>
  <Words>473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ОМЕГА - 3</vt:lpstr>
      <vt:lpstr>Термин омега-3 относится к двойной углерод-углеродной связи у третьего атома углерода от метилового конца жирной кислоты</vt:lpstr>
      <vt:lpstr>История открытия и исследования Омега-3 </vt:lpstr>
      <vt:lpstr>Презентация PowerPoint</vt:lpstr>
      <vt:lpstr>Омега-3 жирные кислоты–это не одно питательное вещество, а комплекс питательных веществ</vt:lpstr>
      <vt:lpstr>Функции Омега 3 ПНЖК</vt:lpstr>
      <vt:lpstr>Недостаток  Омега-3  в организме</vt:lpstr>
      <vt:lpstr>Избыток  Омега -3 в организме</vt:lpstr>
      <vt:lpstr>Презентация PowerPoint</vt:lpstr>
      <vt:lpstr>Влияние Омега 3 ПНЖК  на сердечно-сосудистую систему</vt:lpstr>
      <vt:lpstr>Презентация PowerPoint</vt:lpstr>
      <vt:lpstr>Презентация PowerPoint</vt:lpstr>
      <vt:lpstr>Презентация PowerPoint</vt:lpstr>
      <vt:lpstr>Омега 6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ОМЕГА - 3</dc:title>
  <dc:creator>Семья</dc:creator>
  <cp:lastModifiedBy>Семья</cp:lastModifiedBy>
  <cp:revision>40</cp:revision>
  <dcterms:created xsi:type="dcterms:W3CDTF">2012-09-15T10:21:10Z</dcterms:created>
  <dcterms:modified xsi:type="dcterms:W3CDTF">2012-09-17T04:07:36Z</dcterms:modified>
</cp:coreProperties>
</file>