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74" r:id="rId10"/>
    <p:sldId id="266" r:id="rId11"/>
    <p:sldId id="264" r:id="rId12"/>
    <p:sldId id="268" r:id="rId13"/>
    <p:sldId id="275" r:id="rId14"/>
    <p:sldId id="265" r:id="rId15"/>
    <p:sldId id="258" r:id="rId16"/>
    <p:sldId id="276" r:id="rId17"/>
    <p:sldId id="270" r:id="rId18"/>
    <p:sldId id="271" r:id="rId19"/>
    <p:sldId id="272" r:id="rId20"/>
    <p:sldId id="273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6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23E6A-6F0A-44CC-BC26-218C40F0F108}" type="doc">
      <dgm:prSet loTypeId="urn:microsoft.com/office/officeart/2005/8/layout/radial1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69E2E5-A1BA-4303-9EEC-4745CC49E632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функции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246BE1E-CF5A-4B5D-8A76-7104066BE0FF}" type="parTrans" cxnId="{6A34D18F-8D10-4556-94CB-D2C011847684}">
      <dgm:prSet/>
      <dgm:spPr/>
      <dgm:t>
        <a:bodyPr/>
        <a:lstStyle/>
        <a:p>
          <a:endParaRPr lang="ru-RU"/>
        </a:p>
      </dgm:t>
    </dgm:pt>
    <dgm:pt modelId="{13CABE16-8DE8-4E4A-A422-229AD554BE42}" type="sibTrans" cxnId="{6A34D18F-8D10-4556-94CB-D2C011847684}">
      <dgm:prSet/>
      <dgm:spPr/>
      <dgm:t>
        <a:bodyPr/>
        <a:lstStyle/>
        <a:p>
          <a:endParaRPr lang="ru-RU"/>
        </a:p>
      </dgm:t>
    </dgm:pt>
    <dgm:pt modelId="{DDE4D1E4-D543-4318-BA49-BCC1AEB912CC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Любознательность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68D8327-18D6-4399-8C97-86CB25579CBB}" type="parTrans" cxnId="{3E21855A-9A31-497E-8258-F37046B59AA5}">
      <dgm:prSet/>
      <dgm:spPr/>
      <dgm:t>
        <a:bodyPr/>
        <a:lstStyle/>
        <a:p>
          <a:endParaRPr lang="ru-RU"/>
        </a:p>
      </dgm:t>
    </dgm:pt>
    <dgm:pt modelId="{6832285B-02A2-405D-A461-B50AC67A61F3}" type="sibTrans" cxnId="{3E21855A-9A31-497E-8258-F37046B59AA5}">
      <dgm:prSet/>
      <dgm:spPr/>
      <dgm:t>
        <a:bodyPr/>
        <a:lstStyle/>
        <a:p>
          <a:endParaRPr lang="ru-RU"/>
        </a:p>
      </dgm:t>
    </dgm:pt>
    <dgm:pt modelId="{01A93B39-4469-441C-BEA1-39797799512D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схематизация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8D6997EA-8033-4FC7-AD62-E1883C6B7BC2}" type="parTrans" cxnId="{5B6193ED-2073-451B-ADC1-728A2C5B2E64}">
      <dgm:prSet/>
      <dgm:spPr/>
      <dgm:t>
        <a:bodyPr/>
        <a:lstStyle/>
        <a:p>
          <a:endParaRPr lang="ru-RU"/>
        </a:p>
      </dgm:t>
    </dgm:pt>
    <dgm:pt modelId="{51C2D7B1-B09A-4192-B55C-973D4644E1C0}" type="sibTrans" cxnId="{5B6193ED-2073-451B-ADC1-728A2C5B2E64}">
      <dgm:prSet/>
      <dgm:spPr/>
      <dgm:t>
        <a:bodyPr/>
        <a:lstStyle/>
        <a:p>
          <a:endParaRPr lang="ru-RU"/>
        </a:p>
      </dgm:t>
    </dgm:pt>
    <dgm:pt modelId="{E53A0F97-5C72-4E17-8048-CF3B5C3024BE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Словесные рассуждения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573BC36-F0C0-432D-9F54-287CC93303B2}" type="parTrans" cxnId="{9090CD46-3ED4-418E-869B-FDE2999D7D27}">
      <dgm:prSet/>
      <dgm:spPr/>
      <dgm:t>
        <a:bodyPr/>
        <a:lstStyle/>
        <a:p>
          <a:endParaRPr lang="ru-RU"/>
        </a:p>
      </dgm:t>
    </dgm:pt>
    <dgm:pt modelId="{4104DBB9-34E8-4138-A9F6-36E104305B18}" type="sibTrans" cxnId="{9090CD46-3ED4-418E-869B-FDE2999D7D27}">
      <dgm:prSet/>
      <dgm:spPr/>
      <dgm:t>
        <a:bodyPr/>
        <a:lstStyle/>
        <a:p>
          <a:endParaRPr lang="ru-RU"/>
        </a:p>
      </dgm:t>
    </dgm:pt>
    <dgm:pt modelId="{8F6F6C11-8B09-4A11-B085-E86007CB9563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Расширение кругозора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D76B837-2A9E-4DBE-9DF1-60CCA86074C0}" type="parTrans" cxnId="{4A7D9D07-98E4-4EDC-8F9C-C750E483F7D0}">
      <dgm:prSet/>
      <dgm:spPr/>
      <dgm:t>
        <a:bodyPr/>
        <a:lstStyle/>
        <a:p>
          <a:endParaRPr lang="ru-RU"/>
        </a:p>
      </dgm:t>
    </dgm:pt>
    <dgm:pt modelId="{0A522BA8-9AA8-411E-BEA8-D98D1A1365F7}" type="sibTrans" cxnId="{4A7D9D07-98E4-4EDC-8F9C-C750E483F7D0}">
      <dgm:prSet/>
      <dgm:spPr/>
      <dgm:t>
        <a:bodyPr/>
        <a:lstStyle/>
        <a:p>
          <a:endParaRPr lang="ru-RU"/>
        </a:p>
      </dgm:t>
    </dgm:pt>
    <dgm:pt modelId="{17BFA06C-2A82-42A4-8D80-9B266BA549CA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Освоение классификаций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0B479CC-F822-49F1-8BA9-D3E9CAACC28E}" type="parTrans" cxnId="{70190ED4-3281-4CEE-9F71-0B2076CC2040}">
      <dgm:prSet/>
      <dgm:spPr/>
      <dgm:t>
        <a:bodyPr/>
        <a:lstStyle/>
        <a:p>
          <a:endParaRPr lang="ru-RU"/>
        </a:p>
      </dgm:t>
    </dgm:pt>
    <dgm:pt modelId="{0D87DAE5-1557-4783-B6FC-2E87B3DCED92}" type="sibTrans" cxnId="{70190ED4-3281-4CEE-9F71-0B2076CC2040}">
      <dgm:prSet/>
      <dgm:spPr/>
      <dgm:t>
        <a:bodyPr/>
        <a:lstStyle/>
        <a:p>
          <a:endParaRPr lang="ru-RU"/>
        </a:p>
      </dgm:t>
    </dgm:pt>
    <dgm:pt modelId="{760050E9-BE88-4CDB-85F7-C65CCF7D5EDA}" type="pres">
      <dgm:prSet presAssocID="{83523E6A-6F0A-44CC-BC26-218C40F0F1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E07429-FDEB-4FC2-82CD-15F9AE2ABFDB}" type="pres">
      <dgm:prSet presAssocID="{A769E2E5-A1BA-4303-9EEC-4745CC49E632}" presName="centerShape" presStyleLbl="node0" presStyleIdx="0" presStyleCnt="1" custScaleX="162496"/>
      <dgm:spPr/>
      <dgm:t>
        <a:bodyPr/>
        <a:lstStyle/>
        <a:p>
          <a:endParaRPr lang="ru-RU"/>
        </a:p>
      </dgm:t>
    </dgm:pt>
    <dgm:pt modelId="{766ECE6B-1895-484E-8CD8-6D78A6BD98F8}" type="pres">
      <dgm:prSet presAssocID="{C68D8327-18D6-4399-8C97-86CB25579CBB}" presName="Name9" presStyleLbl="parChTrans1D2" presStyleIdx="0" presStyleCnt="5"/>
      <dgm:spPr/>
      <dgm:t>
        <a:bodyPr/>
        <a:lstStyle/>
        <a:p>
          <a:endParaRPr lang="ru-RU"/>
        </a:p>
      </dgm:t>
    </dgm:pt>
    <dgm:pt modelId="{4E17876B-4887-45C5-83BB-20C4D3047D41}" type="pres">
      <dgm:prSet presAssocID="{C68D8327-18D6-4399-8C97-86CB25579CB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38B745A-5A73-41BF-A336-6ED35D14BC66}" type="pres">
      <dgm:prSet presAssocID="{DDE4D1E4-D543-4318-BA49-BCC1AEB912CC}" presName="node" presStyleLbl="node1" presStyleIdx="0" presStyleCnt="5" custScaleX="194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9BF53-C563-4F1D-9A08-25E64B0CB55A}" type="pres">
      <dgm:prSet presAssocID="{C0B479CC-F822-49F1-8BA9-D3E9CAACC28E}" presName="Name9" presStyleLbl="parChTrans1D2" presStyleIdx="1" presStyleCnt="5"/>
      <dgm:spPr/>
      <dgm:t>
        <a:bodyPr/>
        <a:lstStyle/>
        <a:p>
          <a:endParaRPr lang="ru-RU"/>
        </a:p>
      </dgm:t>
    </dgm:pt>
    <dgm:pt modelId="{DB3A5CCD-E149-4090-A122-EC7BB6C9313E}" type="pres">
      <dgm:prSet presAssocID="{C0B479CC-F822-49F1-8BA9-D3E9CAACC28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46C8E80-F84C-48F0-A000-9DF7355E3162}" type="pres">
      <dgm:prSet presAssocID="{17BFA06C-2A82-42A4-8D80-9B266BA549CA}" presName="node" presStyleLbl="node1" presStyleIdx="1" presStyleCnt="5" custScaleX="194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6CA48-2CCC-403A-884A-6B90D1DCE12B}" type="pres">
      <dgm:prSet presAssocID="{8D6997EA-8033-4FC7-AD62-E1883C6B7BC2}" presName="Name9" presStyleLbl="parChTrans1D2" presStyleIdx="2" presStyleCnt="5"/>
      <dgm:spPr/>
      <dgm:t>
        <a:bodyPr/>
        <a:lstStyle/>
        <a:p>
          <a:endParaRPr lang="ru-RU"/>
        </a:p>
      </dgm:t>
    </dgm:pt>
    <dgm:pt modelId="{0E1A0A0C-8D8F-4256-9722-86156B8E17DD}" type="pres">
      <dgm:prSet presAssocID="{8D6997EA-8033-4FC7-AD62-E1883C6B7BC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9152B16-A9A0-4073-9FE6-96212B694E07}" type="pres">
      <dgm:prSet presAssocID="{01A93B39-4469-441C-BEA1-39797799512D}" presName="node" presStyleLbl="node1" presStyleIdx="2" presStyleCnt="5" custScaleX="194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4285E-BFAB-430B-BA44-D5B978EEB759}" type="pres">
      <dgm:prSet presAssocID="{E573BC36-F0C0-432D-9F54-287CC93303B2}" presName="Name9" presStyleLbl="parChTrans1D2" presStyleIdx="3" presStyleCnt="5"/>
      <dgm:spPr/>
      <dgm:t>
        <a:bodyPr/>
        <a:lstStyle/>
        <a:p>
          <a:endParaRPr lang="ru-RU"/>
        </a:p>
      </dgm:t>
    </dgm:pt>
    <dgm:pt modelId="{1D53F52A-4399-4B5A-99E9-B48E5B6F022A}" type="pres">
      <dgm:prSet presAssocID="{E573BC36-F0C0-432D-9F54-287CC93303B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8A13EF0-532C-4359-AD00-AA248FE9B5CB}" type="pres">
      <dgm:prSet presAssocID="{E53A0F97-5C72-4E17-8048-CF3B5C3024BE}" presName="node" presStyleLbl="node1" presStyleIdx="3" presStyleCnt="5" custScaleX="194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50BEC-DF32-4BC7-BF1C-F2F57CDBC3E6}" type="pres">
      <dgm:prSet presAssocID="{DD76B837-2A9E-4DBE-9DF1-60CCA86074C0}" presName="Name9" presStyleLbl="parChTrans1D2" presStyleIdx="4" presStyleCnt="5"/>
      <dgm:spPr/>
      <dgm:t>
        <a:bodyPr/>
        <a:lstStyle/>
        <a:p>
          <a:endParaRPr lang="ru-RU"/>
        </a:p>
      </dgm:t>
    </dgm:pt>
    <dgm:pt modelId="{E6C8EE99-4B0F-4423-ADB2-671EC5707033}" type="pres">
      <dgm:prSet presAssocID="{DD76B837-2A9E-4DBE-9DF1-60CCA86074C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00BA62E-0218-4764-A588-387A37DB8F38}" type="pres">
      <dgm:prSet presAssocID="{8F6F6C11-8B09-4A11-B085-E86007CB9563}" presName="node" presStyleLbl="node1" presStyleIdx="4" presStyleCnt="5" custScaleX="194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BAFC8-27C7-46F4-9704-1C50F00A6178}" type="presOf" srcId="{C68D8327-18D6-4399-8C97-86CB25579CBB}" destId="{766ECE6B-1895-484E-8CD8-6D78A6BD98F8}" srcOrd="0" destOrd="0" presId="urn:microsoft.com/office/officeart/2005/8/layout/radial1"/>
    <dgm:cxn modelId="{A3E87D1D-D1FA-4C1D-BBFE-A816D6951665}" type="presOf" srcId="{8D6997EA-8033-4FC7-AD62-E1883C6B7BC2}" destId="{98E6CA48-2CCC-403A-884A-6B90D1DCE12B}" srcOrd="0" destOrd="0" presId="urn:microsoft.com/office/officeart/2005/8/layout/radial1"/>
    <dgm:cxn modelId="{F75E30C5-2410-41D5-8F9D-15C896B7B3DD}" type="presOf" srcId="{17BFA06C-2A82-42A4-8D80-9B266BA549CA}" destId="{046C8E80-F84C-48F0-A000-9DF7355E3162}" srcOrd="0" destOrd="0" presId="urn:microsoft.com/office/officeart/2005/8/layout/radial1"/>
    <dgm:cxn modelId="{63CA2BA8-62B5-4DA5-82C3-9B9068998434}" type="presOf" srcId="{DD76B837-2A9E-4DBE-9DF1-60CCA86074C0}" destId="{E6C8EE99-4B0F-4423-ADB2-671EC5707033}" srcOrd="1" destOrd="0" presId="urn:microsoft.com/office/officeart/2005/8/layout/radial1"/>
    <dgm:cxn modelId="{68C6CD21-7996-4FE1-A6EB-464B3200AD17}" type="presOf" srcId="{E573BC36-F0C0-432D-9F54-287CC93303B2}" destId="{1D53F52A-4399-4B5A-99E9-B48E5B6F022A}" srcOrd="1" destOrd="0" presId="urn:microsoft.com/office/officeart/2005/8/layout/radial1"/>
    <dgm:cxn modelId="{0B67AEFD-8DD6-4B1E-A048-D47EB1768202}" type="presOf" srcId="{83523E6A-6F0A-44CC-BC26-218C40F0F108}" destId="{760050E9-BE88-4CDB-85F7-C65CCF7D5EDA}" srcOrd="0" destOrd="0" presId="urn:microsoft.com/office/officeart/2005/8/layout/radial1"/>
    <dgm:cxn modelId="{277F8ADF-A80F-4321-BB1B-64D6115D2A0A}" type="presOf" srcId="{DDE4D1E4-D543-4318-BA49-BCC1AEB912CC}" destId="{638B745A-5A73-41BF-A336-6ED35D14BC66}" srcOrd="0" destOrd="0" presId="urn:microsoft.com/office/officeart/2005/8/layout/radial1"/>
    <dgm:cxn modelId="{2E057E8E-67AA-4689-84F5-0BB866A31E1B}" type="presOf" srcId="{E53A0F97-5C72-4E17-8048-CF3B5C3024BE}" destId="{98A13EF0-532C-4359-AD00-AA248FE9B5CB}" srcOrd="0" destOrd="0" presId="urn:microsoft.com/office/officeart/2005/8/layout/radial1"/>
    <dgm:cxn modelId="{63F59906-C675-4AC9-8BAA-A8FF41DB95FA}" type="presOf" srcId="{C0B479CC-F822-49F1-8BA9-D3E9CAACC28E}" destId="{DB3A5CCD-E149-4090-A122-EC7BB6C9313E}" srcOrd="1" destOrd="0" presId="urn:microsoft.com/office/officeart/2005/8/layout/radial1"/>
    <dgm:cxn modelId="{ADF9D9C4-6046-4CDF-B8D4-17F39A611355}" type="presOf" srcId="{C68D8327-18D6-4399-8C97-86CB25579CBB}" destId="{4E17876B-4887-45C5-83BB-20C4D3047D41}" srcOrd="1" destOrd="0" presId="urn:microsoft.com/office/officeart/2005/8/layout/radial1"/>
    <dgm:cxn modelId="{3E21855A-9A31-497E-8258-F37046B59AA5}" srcId="{A769E2E5-A1BA-4303-9EEC-4745CC49E632}" destId="{DDE4D1E4-D543-4318-BA49-BCC1AEB912CC}" srcOrd="0" destOrd="0" parTransId="{C68D8327-18D6-4399-8C97-86CB25579CBB}" sibTransId="{6832285B-02A2-405D-A461-B50AC67A61F3}"/>
    <dgm:cxn modelId="{2DA65815-0048-49E6-96D2-52C7676A922B}" type="presOf" srcId="{A769E2E5-A1BA-4303-9EEC-4745CC49E632}" destId="{9CE07429-FDEB-4FC2-82CD-15F9AE2ABFDB}" srcOrd="0" destOrd="0" presId="urn:microsoft.com/office/officeart/2005/8/layout/radial1"/>
    <dgm:cxn modelId="{8D4AF793-28FE-45F5-B900-2B5126638C5D}" type="presOf" srcId="{01A93B39-4469-441C-BEA1-39797799512D}" destId="{09152B16-A9A0-4073-9FE6-96212B694E07}" srcOrd="0" destOrd="0" presId="urn:microsoft.com/office/officeart/2005/8/layout/radial1"/>
    <dgm:cxn modelId="{0E5BF284-1C3D-422F-A70F-40FC354E379A}" type="presOf" srcId="{8F6F6C11-8B09-4A11-B085-E86007CB9563}" destId="{700BA62E-0218-4764-A588-387A37DB8F38}" srcOrd="0" destOrd="0" presId="urn:microsoft.com/office/officeart/2005/8/layout/radial1"/>
    <dgm:cxn modelId="{9090CD46-3ED4-418E-869B-FDE2999D7D27}" srcId="{A769E2E5-A1BA-4303-9EEC-4745CC49E632}" destId="{E53A0F97-5C72-4E17-8048-CF3B5C3024BE}" srcOrd="3" destOrd="0" parTransId="{E573BC36-F0C0-432D-9F54-287CC93303B2}" sibTransId="{4104DBB9-34E8-4138-A9F6-36E104305B18}"/>
    <dgm:cxn modelId="{6A34D18F-8D10-4556-94CB-D2C011847684}" srcId="{83523E6A-6F0A-44CC-BC26-218C40F0F108}" destId="{A769E2E5-A1BA-4303-9EEC-4745CC49E632}" srcOrd="0" destOrd="0" parTransId="{9246BE1E-CF5A-4B5D-8A76-7104066BE0FF}" sibTransId="{13CABE16-8DE8-4E4A-A422-229AD554BE42}"/>
    <dgm:cxn modelId="{4A7D9D07-98E4-4EDC-8F9C-C750E483F7D0}" srcId="{A769E2E5-A1BA-4303-9EEC-4745CC49E632}" destId="{8F6F6C11-8B09-4A11-B085-E86007CB9563}" srcOrd="4" destOrd="0" parTransId="{DD76B837-2A9E-4DBE-9DF1-60CCA86074C0}" sibTransId="{0A522BA8-9AA8-411E-BEA8-D98D1A1365F7}"/>
    <dgm:cxn modelId="{5B6193ED-2073-451B-ADC1-728A2C5B2E64}" srcId="{A769E2E5-A1BA-4303-9EEC-4745CC49E632}" destId="{01A93B39-4469-441C-BEA1-39797799512D}" srcOrd="2" destOrd="0" parTransId="{8D6997EA-8033-4FC7-AD62-E1883C6B7BC2}" sibTransId="{51C2D7B1-B09A-4192-B55C-973D4644E1C0}"/>
    <dgm:cxn modelId="{70190ED4-3281-4CEE-9F71-0B2076CC2040}" srcId="{A769E2E5-A1BA-4303-9EEC-4745CC49E632}" destId="{17BFA06C-2A82-42A4-8D80-9B266BA549CA}" srcOrd="1" destOrd="0" parTransId="{C0B479CC-F822-49F1-8BA9-D3E9CAACC28E}" sibTransId="{0D87DAE5-1557-4783-B6FC-2E87B3DCED92}"/>
    <dgm:cxn modelId="{633FFD88-0A16-42D3-AF89-F18EB874DFDC}" type="presOf" srcId="{DD76B837-2A9E-4DBE-9DF1-60CCA86074C0}" destId="{FA150BEC-DF32-4BC7-BF1C-F2F57CDBC3E6}" srcOrd="0" destOrd="0" presId="urn:microsoft.com/office/officeart/2005/8/layout/radial1"/>
    <dgm:cxn modelId="{57F3A180-A72D-4B59-B701-D2683FC74B93}" type="presOf" srcId="{C0B479CC-F822-49F1-8BA9-D3E9CAACC28E}" destId="{AF29BF53-C563-4F1D-9A08-25E64B0CB55A}" srcOrd="0" destOrd="0" presId="urn:microsoft.com/office/officeart/2005/8/layout/radial1"/>
    <dgm:cxn modelId="{34AEBB05-B78E-464A-AEA9-AF10859D7F57}" type="presOf" srcId="{8D6997EA-8033-4FC7-AD62-E1883C6B7BC2}" destId="{0E1A0A0C-8D8F-4256-9722-86156B8E17DD}" srcOrd="1" destOrd="0" presId="urn:microsoft.com/office/officeart/2005/8/layout/radial1"/>
    <dgm:cxn modelId="{758528B5-A6E9-4407-91B8-42C06BC8A7FF}" type="presOf" srcId="{E573BC36-F0C0-432D-9F54-287CC93303B2}" destId="{A724285E-BFAB-430B-BA44-D5B978EEB759}" srcOrd="0" destOrd="0" presId="urn:microsoft.com/office/officeart/2005/8/layout/radial1"/>
    <dgm:cxn modelId="{36839E3D-6381-4E06-B7FC-5BFFEFC023A4}" type="presParOf" srcId="{760050E9-BE88-4CDB-85F7-C65CCF7D5EDA}" destId="{9CE07429-FDEB-4FC2-82CD-15F9AE2ABFDB}" srcOrd="0" destOrd="0" presId="urn:microsoft.com/office/officeart/2005/8/layout/radial1"/>
    <dgm:cxn modelId="{5A55BE6C-D6F3-4401-AC1C-A6BED1E6A3AF}" type="presParOf" srcId="{760050E9-BE88-4CDB-85F7-C65CCF7D5EDA}" destId="{766ECE6B-1895-484E-8CD8-6D78A6BD98F8}" srcOrd="1" destOrd="0" presId="urn:microsoft.com/office/officeart/2005/8/layout/radial1"/>
    <dgm:cxn modelId="{F670F4E5-CD2B-4F2F-9731-D50BBCE46DE4}" type="presParOf" srcId="{766ECE6B-1895-484E-8CD8-6D78A6BD98F8}" destId="{4E17876B-4887-45C5-83BB-20C4D3047D41}" srcOrd="0" destOrd="0" presId="urn:microsoft.com/office/officeart/2005/8/layout/radial1"/>
    <dgm:cxn modelId="{6E4D0951-011B-4F2D-8892-10CA8AAFE470}" type="presParOf" srcId="{760050E9-BE88-4CDB-85F7-C65CCF7D5EDA}" destId="{638B745A-5A73-41BF-A336-6ED35D14BC66}" srcOrd="2" destOrd="0" presId="urn:microsoft.com/office/officeart/2005/8/layout/radial1"/>
    <dgm:cxn modelId="{157E4137-FDF7-4548-94CC-8C6EF7E22B24}" type="presParOf" srcId="{760050E9-BE88-4CDB-85F7-C65CCF7D5EDA}" destId="{AF29BF53-C563-4F1D-9A08-25E64B0CB55A}" srcOrd="3" destOrd="0" presId="urn:microsoft.com/office/officeart/2005/8/layout/radial1"/>
    <dgm:cxn modelId="{153239B8-F5D6-46D1-B12D-B62CC6466B60}" type="presParOf" srcId="{AF29BF53-C563-4F1D-9A08-25E64B0CB55A}" destId="{DB3A5CCD-E149-4090-A122-EC7BB6C9313E}" srcOrd="0" destOrd="0" presId="urn:microsoft.com/office/officeart/2005/8/layout/radial1"/>
    <dgm:cxn modelId="{C9516192-02C3-4BDB-ABB9-D720E2B0073A}" type="presParOf" srcId="{760050E9-BE88-4CDB-85F7-C65CCF7D5EDA}" destId="{046C8E80-F84C-48F0-A000-9DF7355E3162}" srcOrd="4" destOrd="0" presId="urn:microsoft.com/office/officeart/2005/8/layout/radial1"/>
    <dgm:cxn modelId="{2506981F-F797-4730-AB5D-858E8C93D6A9}" type="presParOf" srcId="{760050E9-BE88-4CDB-85F7-C65CCF7D5EDA}" destId="{98E6CA48-2CCC-403A-884A-6B90D1DCE12B}" srcOrd="5" destOrd="0" presId="urn:microsoft.com/office/officeart/2005/8/layout/radial1"/>
    <dgm:cxn modelId="{80B28F03-1981-4C24-A1D0-BDBDFCA8A18B}" type="presParOf" srcId="{98E6CA48-2CCC-403A-884A-6B90D1DCE12B}" destId="{0E1A0A0C-8D8F-4256-9722-86156B8E17DD}" srcOrd="0" destOrd="0" presId="urn:microsoft.com/office/officeart/2005/8/layout/radial1"/>
    <dgm:cxn modelId="{D30B40F8-BF18-4D28-AC82-3D55631CAA0F}" type="presParOf" srcId="{760050E9-BE88-4CDB-85F7-C65CCF7D5EDA}" destId="{09152B16-A9A0-4073-9FE6-96212B694E07}" srcOrd="6" destOrd="0" presId="urn:microsoft.com/office/officeart/2005/8/layout/radial1"/>
    <dgm:cxn modelId="{30FF1FC9-D1EB-4D89-AAC6-B2DA27CD490E}" type="presParOf" srcId="{760050E9-BE88-4CDB-85F7-C65CCF7D5EDA}" destId="{A724285E-BFAB-430B-BA44-D5B978EEB759}" srcOrd="7" destOrd="0" presId="urn:microsoft.com/office/officeart/2005/8/layout/radial1"/>
    <dgm:cxn modelId="{51311DF1-C276-4565-B8E5-0C535763A6B0}" type="presParOf" srcId="{A724285E-BFAB-430B-BA44-D5B978EEB759}" destId="{1D53F52A-4399-4B5A-99E9-B48E5B6F022A}" srcOrd="0" destOrd="0" presId="urn:microsoft.com/office/officeart/2005/8/layout/radial1"/>
    <dgm:cxn modelId="{E1D5B0B1-29A7-4022-8BF2-7C5EEB241188}" type="presParOf" srcId="{760050E9-BE88-4CDB-85F7-C65CCF7D5EDA}" destId="{98A13EF0-532C-4359-AD00-AA248FE9B5CB}" srcOrd="8" destOrd="0" presId="urn:microsoft.com/office/officeart/2005/8/layout/radial1"/>
    <dgm:cxn modelId="{86DEFD7F-C17E-4CEB-8EEA-86812F62CAD0}" type="presParOf" srcId="{760050E9-BE88-4CDB-85F7-C65CCF7D5EDA}" destId="{FA150BEC-DF32-4BC7-BF1C-F2F57CDBC3E6}" srcOrd="9" destOrd="0" presId="urn:microsoft.com/office/officeart/2005/8/layout/radial1"/>
    <dgm:cxn modelId="{3EC26AF3-40D8-4D16-9968-D6CBA1E98C45}" type="presParOf" srcId="{FA150BEC-DF32-4BC7-BF1C-F2F57CDBC3E6}" destId="{E6C8EE99-4B0F-4423-ADB2-671EC5707033}" srcOrd="0" destOrd="0" presId="urn:microsoft.com/office/officeart/2005/8/layout/radial1"/>
    <dgm:cxn modelId="{B8BC3C87-6F12-42EC-B348-EE85E3E80AC8}" type="presParOf" srcId="{760050E9-BE88-4CDB-85F7-C65CCF7D5EDA}" destId="{700BA62E-0218-4764-A588-387A37DB8F3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9665E8-58A2-450B-B508-6B744DE58C71}" type="doc">
      <dgm:prSet loTypeId="urn:microsoft.com/office/officeart/2005/8/layout/hierarchy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F175AA-CD70-4F78-A1A9-F28AF046F67F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Проблемная ситуация</a:t>
          </a:r>
        </a:p>
      </dgm:t>
    </dgm:pt>
    <dgm:pt modelId="{A9098EAD-993E-4065-8A9E-669030D2ABFB}" type="parTrans" cxnId="{8BFE2E90-19FE-4AD8-8387-1AA6C81910C5}">
      <dgm:prSet/>
      <dgm:spPr/>
      <dgm:t>
        <a:bodyPr/>
        <a:lstStyle/>
        <a:p>
          <a:endParaRPr lang="ru-RU"/>
        </a:p>
      </dgm:t>
    </dgm:pt>
    <dgm:pt modelId="{0BE5AEBE-7010-44B9-8FED-2747F245FD57}" type="sibTrans" cxnId="{8BFE2E90-19FE-4AD8-8387-1AA6C81910C5}">
      <dgm:prSet/>
      <dgm:spPr/>
      <dgm:t>
        <a:bodyPr/>
        <a:lstStyle/>
        <a:p>
          <a:endParaRPr lang="ru-RU"/>
        </a:p>
      </dgm:t>
    </dgm:pt>
    <dgm:pt modelId="{3240F39E-54A2-4190-974B-7444C88CFDD5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Не подтвердилось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8FE2417-D37B-4713-BD2B-07D0E3ED4D26}" type="parTrans" cxnId="{4E55C86C-4E6C-4E04-8FC6-313B19560940}">
      <dgm:prSet/>
      <dgm:spPr/>
      <dgm:t>
        <a:bodyPr/>
        <a:lstStyle/>
        <a:p>
          <a:endParaRPr lang="ru-RU"/>
        </a:p>
      </dgm:t>
    </dgm:pt>
    <dgm:pt modelId="{E772C778-9CD7-4697-ADFC-AADD67582EE4}" type="sibTrans" cxnId="{4E55C86C-4E6C-4E04-8FC6-313B19560940}">
      <dgm:prSet/>
      <dgm:spPr/>
      <dgm:t>
        <a:bodyPr/>
        <a:lstStyle/>
        <a:p>
          <a:endParaRPr lang="ru-RU"/>
        </a:p>
      </dgm:t>
    </dgm:pt>
    <dgm:pt modelId="{B165F5D0-B8A5-4BBD-9741-106C6EF4B0CF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Новая гипотеза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49432F-77C5-4E26-8253-D043BAAA3542}" type="parTrans" cxnId="{3153A2C3-BED3-4991-AAD4-755F33482AB4}">
      <dgm:prSet/>
      <dgm:spPr/>
      <dgm:t>
        <a:bodyPr/>
        <a:lstStyle/>
        <a:p>
          <a:endParaRPr lang="ru-RU"/>
        </a:p>
      </dgm:t>
    </dgm:pt>
    <dgm:pt modelId="{F4A4AA7E-4238-4927-972F-7EC531384142}" type="sibTrans" cxnId="{3153A2C3-BED3-4991-AAD4-755F33482AB4}">
      <dgm:prSet/>
      <dgm:spPr/>
      <dgm:t>
        <a:bodyPr/>
        <a:lstStyle/>
        <a:p>
          <a:endParaRPr lang="ru-RU"/>
        </a:p>
      </dgm:t>
    </dgm:pt>
    <dgm:pt modelId="{DEDA999A-DF14-4217-8A55-C1AF2FBAD1AE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Реализация действий</a:t>
          </a:r>
        </a:p>
      </dgm:t>
    </dgm:pt>
    <dgm:pt modelId="{FDB7A11B-44A2-49E7-BD0F-D2AF0414237A}" type="parTrans" cxnId="{2F479D15-546C-4459-8E73-CC4589840C58}">
      <dgm:prSet/>
      <dgm:spPr/>
      <dgm:t>
        <a:bodyPr/>
        <a:lstStyle/>
        <a:p>
          <a:endParaRPr lang="ru-RU"/>
        </a:p>
      </dgm:t>
    </dgm:pt>
    <dgm:pt modelId="{262B486B-51C7-464B-B38F-2516CD7FEA04}" type="sibTrans" cxnId="{2F479D15-546C-4459-8E73-CC4589840C58}">
      <dgm:prSet/>
      <dgm:spPr/>
      <dgm:t>
        <a:bodyPr/>
        <a:lstStyle/>
        <a:p>
          <a:endParaRPr lang="ru-RU"/>
        </a:p>
      </dgm:t>
    </dgm:pt>
    <dgm:pt modelId="{770C67AB-4E33-4B1A-A2CC-491420C50EC4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Подтвердилось 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AC6DE2C-5D35-4D3A-94B8-525665B33035}" type="parTrans" cxnId="{5B19C8D1-E826-4644-A38A-4612AD5D18D6}">
      <dgm:prSet/>
      <dgm:spPr/>
      <dgm:t>
        <a:bodyPr/>
        <a:lstStyle/>
        <a:p>
          <a:endParaRPr lang="ru-RU"/>
        </a:p>
      </dgm:t>
    </dgm:pt>
    <dgm:pt modelId="{4DC1F53C-F469-410D-BF44-CF336D3162FD}" type="sibTrans" cxnId="{5B19C8D1-E826-4644-A38A-4612AD5D18D6}">
      <dgm:prSet/>
      <dgm:spPr/>
      <dgm:t>
        <a:bodyPr/>
        <a:lstStyle/>
        <a:p>
          <a:endParaRPr lang="ru-RU"/>
        </a:p>
      </dgm:t>
    </dgm:pt>
    <dgm:pt modelId="{DB81C7B6-CE61-45CB-BDE3-E40FE4A8EF9A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Вывод 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638F82D-0A27-4BEB-9E87-300F9F8AD1C6}" type="parTrans" cxnId="{13540944-C2E9-4F50-971D-3C5853655DE8}">
      <dgm:prSet/>
      <dgm:spPr/>
      <dgm:t>
        <a:bodyPr/>
        <a:lstStyle/>
        <a:p>
          <a:endParaRPr lang="ru-RU"/>
        </a:p>
      </dgm:t>
    </dgm:pt>
    <dgm:pt modelId="{DD21528C-23F7-4368-A16A-906600A91CEC}" type="sibTrans" cxnId="{13540944-C2E9-4F50-971D-3C5853655DE8}">
      <dgm:prSet/>
      <dgm:spPr/>
      <dgm:t>
        <a:bodyPr/>
        <a:lstStyle/>
        <a:p>
          <a:endParaRPr lang="ru-RU"/>
        </a:p>
      </dgm:t>
    </dgm:pt>
    <dgm:pt modelId="{BF9C88F2-0E00-49B7-A179-752154F57324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Целеполагание</a:t>
          </a:r>
        </a:p>
      </dgm:t>
    </dgm:pt>
    <dgm:pt modelId="{44BAE938-1E51-424B-AD44-09296FF12C72}" type="parTrans" cxnId="{57C02DB8-8D77-4CF6-9D51-6BD9EC536D45}">
      <dgm:prSet/>
      <dgm:spPr/>
      <dgm:t>
        <a:bodyPr/>
        <a:lstStyle/>
        <a:p>
          <a:endParaRPr lang="ru-RU"/>
        </a:p>
      </dgm:t>
    </dgm:pt>
    <dgm:pt modelId="{5FB00509-E5EE-4FF3-8431-F29D29BD939C}" type="sibTrans" cxnId="{57C02DB8-8D77-4CF6-9D51-6BD9EC536D45}">
      <dgm:prSet/>
      <dgm:spPr/>
      <dgm:t>
        <a:bodyPr/>
        <a:lstStyle/>
        <a:p>
          <a:endParaRPr lang="ru-RU"/>
        </a:p>
      </dgm:t>
    </dgm:pt>
    <dgm:pt modelId="{5B4F2D8F-E9F3-4854-8B21-8F74508BF4DA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Выдвижение гипотезы</a:t>
          </a:r>
        </a:p>
      </dgm:t>
    </dgm:pt>
    <dgm:pt modelId="{BACCEACF-0A44-47B6-A8B4-176A9CCEF2B8}" type="parTrans" cxnId="{4F17A4E8-B222-40A1-A41A-FE64EEF2562D}">
      <dgm:prSet/>
      <dgm:spPr/>
      <dgm:t>
        <a:bodyPr/>
        <a:lstStyle/>
        <a:p>
          <a:endParaRPr lang="ru-RU"/>
        </a:p>
      </dgm:t>
    </dgm:pt>
    <dgm:pt modelId="{1859A343-83A8-4D06-9829-AAE5FA2757C2}" type="sibTrans" cxnId="{4F17A4E8-B222-40A1-A41A-FE64EEF2562D}">
      <dgm:prSet/>
      <dgm:spPr/>
      <dgm:t>
        <a:bodyPr/>
        <a:lstStyle/>
        <a:p>
          <a:endParaRPr lang="ru-RU"/>
        </a:p>
      </dgm:t>
    </dgm:pt>
    <dgm:pt modelId="{BBEFAD01-DF3D-44CA-B5F4-B00ABC99F259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Проверка предположений</a:t>
          </a:r>
        </a:p>
      </dgm:t>
    </dgm:pt>
    <dgm:pt modelId="{CD3A8002-57B5-41C8-94E0-38114B9F386D}" type="parTrans" cxnId="{25F3B01D-9A04-4ABD-834D-4F512727685A}">
      <dgm:prSet/>
      <dgm:spPr/>
      <dgm:t>
        <a:bodyPr/>
        <a:lstStyle/>
        <a:p>
          <a:endParaRPr lang="ru-RU"/>
        </a:p>
      </dgm:t>
    </dgm:pt>
    <dgm:pt modelId="{68B73CA2-BA2E-43F7-BD42-A83FC05F17A9}" type="sibTrans" cxnId="{25F3B01D-9A04-4ABD-834D-4F512727685A}">
      <dgm:prSet/>
      <dgm:spPr/>
      <dgm:t>
        <a:bodyPr/>
        <a:lstStyle/>
        <a:p>
          <a:endParaRPr lang="ru-RU"/>
        </a:p>
      </dgm:t>
    </dgm:pt>
    <dgm:pt modelId="{D9A71A1C-B6A6-46F6-BE40-8D43E3EC44E1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Подтвердилось </a:t>
          </a:r>
        </a:p>
      </dgm:t>
    </dgm:pt>
    <dgm:pt modelId="{927E87A1-AB9A-4172-B604-8FD844E8B755}" type="parTrans" cxnId="{7BDCD9E9-8CED-473E-B8AE-5A5F24530DE3}">
      <dgm:prSet/>
      <dgm:spPr/>
      <dgm:t>
        <a:bodyPr/>
        <a:lstStyle/>
        <a:p>
          <a:endParaRPr lang="ru-RU"/>
        </a:p>
      </dgm:t>
    </dgm:pt>
    <dgm:pt modelId="{AF72C1A4-B12E-4681-AAFD-0C7A2D52F9F9}" type="sibTrans" cxnId="{7BDCD9E9-8CED-473E-B8AE-5A5F24530DE3}">
      <dgm:prSet/>
      <dgm:spPr/>
      <dgm:t>
        <a:bodyPr/>
        <a:lstStyle/>
        <a:p>
          <a:endParaRPr lang="ru-RU"/>
        </a:p>
      </dgm:t>
    </dgm:pt>
    <dgm:pt modelId="{B0FB917B-BFF8-440C-8B9F-B448772FA16F}" type="pres">
      <dgm:prSet presAssocID="{9D9665E8-58A2-450B-B508-6B744DE58C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1C3947-A5EC-44EA-91A9-40A3CB1D901D}" type="pres">
      <dgm:prSet presAssocID="{ECF175AA-CD70-4F78-A1A9-F28AF046F67F}" presName="hierRoot1" presStyleCnt="0"/>
      <dgm:spPr/>
    </dgm:pt>
    <dgm:pt modelId="{76CDF96A-EC67-450A-8A15-EA5E1C4C310E}" type="pres">
      <dgm:prSet presAssocID="{ECF175AA-CD70-4F78-A1A9-F28AF046F67F}" presName="composite" presStyleCnt="0"/>
      <dgm:spPr/>
    </dgm:pt>
    <dgm:pt modelId="{562006CD-7B28-47A7-B080-BEECD1253CB3}" type="pres">
      <dgm:prSet presAssocID="{ECF175AA-CD70-4F78-A1A9-F28AF046F67F}" presName="background" presStyleLbl="node0" presStyleIdx="0" presStyleCnt="4"/>
      <dgm:spPr/>
    </dgm:pt>
    <dgm:pt modelId="{BEF1FFE8-7BB9-418D-A14A-81FA9B9991B9}" type="pres">
      <dgm:prSet presAssocID="{ECF175AA-CD70-4F78-A1A9-F28AF046F67F}" presName="text" presStyleLbl="fgAcc0" presStyleIdx="0" presStyleCnt="4" custScaleY="198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AD3B90-7734-4E30-B983-3CCC05826E51}" type="pres">
      <dgm:prSet presAssocID="{ECF175AA-CD70-4F78-A1A9-F28AF046F67F}" presName="hierChild2" presStyleCnt="0"/>
      <dgm:spPr/>
    </dgm:pt>
    <dgm:pt modelId="{4D161207-D3B0-45E0-BD8B-3039D95320E7}" type="pres">
      <dgm:prSet presAssocID="{BF9C88F2-0E00-49B7-A179-752154F57324}" presName="hierRoot1" presStyleCnt="0"/>
      <dgm:spPr/>
    </dgm:pt>
    <dgm:pt modelId="{CD8D991C-D767-4C3D-A517-7AD54EEC5C99}" type="pres">
      <dgm:prSet presAssocID="{BF9C88F2-0E00-49B7-A179-752154F57324}" presName="composite" presStyleCnt="0"/>
      <dgm:spPr/>
    </dgm:pt>
    <dgm:pt modelId="{AF598423-6C52-4C51-8F7B-84EB39DF5AAC}" type="pres">
      <dgm:prSet presAssocID="{BF9C88F2-0E00-49B7-A179-752154F57324}" presName="background" presStyleLbl="node0" presStyleIdx="1" presStyleCnt="4"/>
      <dgm:spPr/>
    </dgm:pt>
    <dgm:pt modelId="{93BE17A5-79A7-48C2-9ABC-DF7214CAD4EF}" type="pres">
      <dgm:prSet presAssocID="{BF9C88F2-0E00-49B7-A179-752154F57324}" presName="text" presStyleLbl="fgAcc0" presStyleIdx="1" presStyleCnt="4" custScaleY="195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8C1ACA-7BF4-48E7-AD3E-72050394E06D}" type="pres">
      <dgm:prSet presAssocID="{BF9C88F2-0E00-49B7-A179-752154F57324}" presName="hierChild2" presStyleCnt="0"/>
      <dgm:spPr/>
    </dgm:pt>
    <dgm:pt modelId="{A60F86FC-90D5-4622-892D-11B8A9ED54D0}" type="pres">
      <dgm:prSet presAssocID="{5B4F2D8F-E9F3-4854-8B21-8F74508BF4DA}" presName="hierRoot1" presStyleCnt="0"/>
      <dgm:spPr/>
    </dgm:pt>
    <dgm:pt modelId="{60631947-9E26-46EB-8DE4-25866BC6947B}" type="pres">
      <dgm:prSet presAssocID="{5B4F2D8F-E9F3-4854-8B21-8F74508BF4DA}" presName="composite" presStyleCnt="0"/>
      <dgm:spPr/>
    </dgm:pt>
    <dgm:pt modelId="{235F5E90-87A6-4670-9F8E-01C0928E09B1}" type="pres">
      <dgm:prSet presAssocID="{5B4F2D8F-E9F3-4854-8B21-8F74508BF4DA}" presName="background" presStyleLbl="node0" presStyleIdx="2" presStyleCnt="4"/>
      <dgm:spPr/>
    </dgm:pt>
    <dgm:pt modelId="{D19FC422-4751-4A19-8EC7-CB391DFE2998}" type="pres">
      <dgm:prSet presAssocID="{5B4F2D8F-E9F3-4854-8B21-8F74508BF4DA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1C63E1-974D-408C-BC8D-9D8EA4A5F204}" type="pres">
      <dgm:prSet presAssocID="{5B4F2D8F-E9F3-4854-8B21-8F74508BF4DA}" presName="hierChild2" presStyleCnt="0"/>
      <dgm:spPr/>
    </dgm:pt>
    <dgm:pt modelId="{D4D52D33-F60A-49BF-902C-C89121DE0129}" type="pres">
      <dgm:prSet presAssocID="{BBEFAD01-DF3D-44CA-B5F4-B00ABC99F259}" presName="hierRoot1" presStyleCnt="0"/>
      <dgm:spPr/>
    </dgm:pt>
    <dgm:pt modelId="{8F7888C2-FA8C-4C64-AF98-92D2D93D5658}" type="pres">
      <dgm:prSet presAssocID="{BBEFAD01-DF3D-44CA-B5F4-B00ABC99F259}" presName="composite" presStyleCnt="0"/>
      <dgm:spPr/>
    </dgm:pt>
    <dgm:pt modelId="{BF745FD8-02FB-464E-B5C1-9B1D1AB1B8EE}" type="pres">
      <dgm:prSet presAssocID="{BBEFAD01-DF3D-44CA-B5F4-B00ABC99F259}" presName="background" presStyleLbl="node0" presStyleIdx="3" presStyleCnt="4"/>
      <dgm:spPr/>
    </dgm:pt>
    <dgm:pt modelId="{E019B3BC-48EF-4442-BFC4-010345A5B493}" type="pres">
      <dgm:prSet presAssocID="{BBEFAD01-DF3D-44CA-B5F4-B00ABC99F259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B97963-4649-439D-BFF1-6F7AD7704FDF}" type="pres">
      <dgm:prSet presAssocID="{BBEFAD01-DF3D-44CA-B5F4-B00ABC99F259}" presName="hierChild2" presStyleCnt="0"/>
      <dgm:spPr/>
    </dgm:pt>
    <dgm:pt modelId="{94F483A7-6261-4F36-9FB5-9773A5D25F23}" type="pres">
      <dgm:prSet presAssocID="{38FE2417-D37B-4713-BD2B-07D0E3ED4D2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9C04D83-0037-49A0-A5F7-B3D8064D1037}" type="pres">
      <dgm:prSet presAssocID="{3240F39E-54A2-4190-974B-7444C88CFDD5}" presName="hierRoot2" presStyleCnt="0"/>
      <dgm:spPr/>
    </dgm:pt>
    <dgm:pt modelId="{D92BE4D5-A3B5-482E-B5D3-BBDFEB1C03E7}" type="pres">
      <dgm:prSet presAssocID="{3240F39E-54A2-4190-974B-7444C88CFDD5}" presName="composite2" presStyleCnt="0"/>
      <dgm:spPr/>
    </dgm:pt>
    <dgm:pt modelId="{5A4EFF67-6E55-4833-B27A-543BB407A1B3}" type="pres">
      <dgm:prSet presAssocID="{3240F39E-54A2-4190-974B-7444C88CFDD5}" presName="background2" presStyleLbl="node2" presStyleIdx="0" presStyleCnt="2"/>
      <dgm:spPr/>
    </dgm:pt>
    <dgm:pt modelId="{AD9C04F1-719B-4A7B-9C8E-1455395E45B7}" type="pres">
      <dgm:prSet presAssocID="{3240F39E-54A2-4190-974B-7444C88CFDD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BB40FE-3560-4C0A-817C-0EC798B001B4}" type="pres">
      <dgm:prSet presAssocID="{3240F39E-54A2-4190-974B-7444C88CFDD5}" presName="hierChild3" presStyleCnt="0"/>
      <dgm:spPr/>
    </dgm:pt>
    <dgm:pt modelId="{9CD38A9D-91ED-4109-981E-07C2A36ED97A}" type="pres">
      <dgm:prSet presAssocID="{EA49432F-77C5-4E26-8253-D043BAAA354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9B4AACC5-AEC5-43DE-AD49-DA27368EBD82}" type="pres">
      <dgm:prSet presAssocID="{B165F5D0-B8A5-4BBD-9741-106C6EF4B0CF}" presName="hierRoot3" presStyleCnt="0"/>
      <dgm:spPr/>
    </dgm:pt>
    <dgm:pt modelId="{83E81A72-703B-4179-B569-3B8D5D0BA816}" type="pres">
      <dgm:prSet presAssocID="{B165F5D0-B8A5-4BBD-9741-106C6EF4B0CF}" presName="composite3" presStyleCnt="0"/>
      <dgm:spPr/>
    </dgm:pt>
    <dgm:pt modelId="{FA8040A4-62A1-4567-B8E6-09563DDC0A1A}" type="pres">
      <dgm:prSet presAssocID="{B165F5D0-B8A5-4BBD-9741-106C6EF4B0CF}" presName="background3" presStyleLbl="node3" presStyleIdx="0" presStyleCnt="4"/>
      <dgm:spPr/>
    </dgm:pt>
    <dgm:pt modelId="{2C2117A6-297A-4A9A-8730-5D213B52F61C}" type="pres">
      <dgm:prSet presAssocID="{B165F5D0-B8A5-4BBD-9741-106C6EF4B0CF}" presName="text3" presStyleLbl="fgAcc3" presStyleIdx="0" presStyleCnt="4" custScaleY="173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B94F9-27B7-4CA4-AC36-1F4B9D997E6F}" type="pres">
      <dgm:prSet presAssocID="{B165F5D0-B8A5-4BBD-9741-106C6EF4B0CF}" presName="hierChild4" presStyleCnt="0"/>
      <dgm:spPr/>
    </dgm:pt>
    <dgm:pt modelId="{CCBF389C-4658-4B31-9668-8CF6B4A38D93}" type="pres">
      <dgm:prSet presAssocID="{FDB7A11B-44A2-49E7-BD0F-D2AF0414237A}" presName="Name17" presStyleLbl="parChTrans1D3" presStyleIdx="1" presStyleCnt="4"/>
      <dgm:spPr/>
      <dgm:t>
        <a:bodyPr/>
        <a:lstStyle/>
        <a:p>
          <a:endParaRPr lang="ru-RU"/>
        </a:p>
      </dgm:t>
    </dgm:pt>
    <dgm:pt modelId="{D8002D44-30FF-43BE-B028-2EFF816D66E9}" type="pres">
      <dgm:prSet presAssocID="{DEDA999A-DF14-4217-8A55-C1AF2FBAD1AE}" presName="hierRoot3" presStyleCnt="0"/>
      <dgm:spPr/>
    </dgm:pt>
    <dgm:pt modelId="{6682DC63-782B-4DD0-B251-1629B4520017}" type="pres">
      <dgm:prSet presAssocID="{DEDA999A-DF14-4217-8A55-C1AF2FBAD1AE}" presName="composite3" presStyleCnt="0"/>
      <dgm:spPr/>
    </dgm:pt>
    <dgm:pt modelId="{A35F442B-1652-4A99-B492-3CD85C4E0DA4}" type="pres">
      <dgm:prSet presAssocID="{DEDA999A-DF14-4217-8A55-C1AF2FBAD1AE}" presName="background3" presStyleLbl="node3" presStyleIdx="1" presStyleCnt="4"/>
      <dgm:spPr/>
    </dgm:pt>
    <dgm:pt modelId="{603D5075-10BC-41DC-857D-F447AB9EA113}" type="pres">
      <dgm:prSet presAssocID="{DEDA999A-DF14-4217-8A55-C1AF2FBAD1AE}" presName="text3" presStyleLbl="fgAcc3" presStyleIdx="1" presStyleCnt="4" custScaleY="173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03D22-3B17-484A-AD17-AFAF849990D2}" type="pres">
      <dgm:prSet presAssocID="{DEDA999A-DF14-4217-8A55-C1AF2FBAD1AE}" presName="hierChild4" presStyleCnt="0"/>
      <dgm:spPr/>
    </dgm:pt>
    <dgm:pt modelId="{51D568FF-15B2-4552-AD58-C07545DED7F2}" type="pres">
      <dgm:prSet presAssocID="{927E87A1-AB9A-4172-B604-8FD844E8B755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E185717-E460-40FE-9ED6-941E5B45A4DF}" type="pres">
      <dgm:prSet presAssocID="{D9A71A1C-B6A6-46F6-BE40-8D43E3EC44E1}" presName="hierRoot3" presStyleCnt="0"/>
      <dgm:spPr/>
    </dgm:pt>
    <dgm:pt modelId="{21DC8119-A274-42DD-91BE-3E3F6EB61ACD}" type="pres">
      <dgm:prSet presAssocID="{D9A71A1C-B6A6-46F6-BE40-8D43E3EC44E1}" presName="composite3" presStyleCnt="0"/>
      <dgm:spPr/>
    </dgm:pt>
    <dgm:pt modelId="{394F6902-D7B6-46E3-B243-147304FF5E91}" type="pres">
      <dgm:prSet presAssocID="{D9A71A1C-B6A6-46F6-BE40-8D43E3EC44E1}" presName="background3" presStyleLbl="node3" presStyleIdx="2" presStyleCnt="4"/>
      <dgm:spPr/>
    </dgm:pt>
    <dgm:pt modelId="{6D60C0F3-69C4-4011-BE6B-3AB9E6F64D41}" type="pres">
      <dgm:prSet presAssocID="{D9A71A1C-B6A6-46F6-BE40-8D43E3EC44E1}" presName="text3" presStyleLbl="fgAcc3" presStyleIdx="2" presStyleCnt="4" custScaleY="164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49ED29-8971-4239-92A4-08FB02CCB9B7}" type="pres">
      <dgm:prSet presAssocID="{D9A71A1C-B6A6-46F6-BE40-8D43E3EC44E1}" presName="hierChild4" presStyleCnt="0"/>
      <dgm:spPr/>
    </dgm:pt>
    <dgm:pt modelId="{8AF1B6F7-3328-4E7F-A73B-70B6C7FC3BBA}" type="pres">
      <dgm:prSet presAssocID="{1AC6DE2C-5D35-4D3A-94B8-525665B3303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C96D456-BB72-44BC-85B8-914117E89921}" type="pres">
      <dgm:prSet presAssocID="{770C67AB-4E33-4B1A-A2CC-491420C50EC4}" presName="hierRoot2" presStyleCnt="0"/>
      <dgm:spPr/>
    </dgm:pt>
    <dgm:pt modelId="{A45BBB7E-E9A4-4EEA-8662-D1985FF2C67F}" type="pres">
      <dgm:prSet presAssocID="{770C67AB-4E33-4B1A-A2CC-491420C50EC4}" presName="composite2" presStyleCnt="0"/>
      <dgm:spPr/>
    </dgm:pt>
    <dgm:pt modelId="{FDAB9E6F-A596-4FDD-A118-D4E66516482D}" type="pres">
      <dgm:prSet presAssocID="{770C67AB-4E33-4B1A-A2CC-491420C50EC4}" presName="background2" presStyleLbl="node2" presStyleIdx="1" presStyleCnt="2"/>
      <dgm:spPr/>
    </dgm:pt>
    <dgm:pt modelId="{43103D2A-57BF-4A52-B8D2-600BCE69B2C7}" type="pres">
      <dgm:prSet presAssocID="{770C67AB-4E33-4B1A-A2CC-491420C50EC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C234E1-C030-4810-84AB-C4FF58A7B0DC}" type="pres">
      <dgm:prSet presAssocID="{770C67AB-4E33-4B1A-A2CC-491420C50EC4}" presName="hierChild3" presStyleCnt="0"/>
      <dgm:spPr/>
    </dgm:pt>
    <dgm:pt modelId="{A03B9615-EDD3-4B79-ACF4-5A023AB32435}" type="pres">
      <dgm:prSet presAssocID="{4638F82D-0A27-4BEB-9E87-300F9F8AD1C6}" presName="Name17" presStyleLbl="parChTrans1D3" presStyleIdx="3" presStyleCnt="4"/>
      <dgm:spPr/>
      <dgm:t>
        <a:bodyPr/>
        <a:lstStyle/>
        <a:p>
          <a:endParaRPr lang="ru-RU"/>
        </a:p>
      </dgm:t>
    </dgm:pt>
    <dgm:pt modelId="{0C6E5B73-28E4-48CA-94BC-978560663F89}" type="pres">
      <dgm:prSet presAssocID="{DB81C7B6-CE61-45CB-BDE3-E40FE4A8EF9A}" presName="hierRoot3" presStyleCnt="0"/>
      <dgm:spPr/>
    </dgm:pt>
    <dgm:pt modelId="{D794383D-EA1D-496D-8783-12C023536EFC}" type="pres">
      <dgm:prSet presAssocID="{DB81C7B6-CE61-45CB-BDE3-E40FE4A8EF9A}" presName="composite3" presStyleCnt="0"/>
      <dgm:spPr/>
    </dgm:pt>
    <dgm:pt modelId="{2D61BEE6-2118-4D63-9E38-DA05FF54FC9B}" type="pres">
      <dgm:prSet presAssocID="{DB81C7B6-CE61-45CB-BDE3-E40FE4A8EF9A}" presName="background3" presStyleLbl="node3" presStyleIdx="3" presStyleCnt="4"/>
      <dgm:spPr/>
    </dgm:pt>
    <dgm:pt modelId="{5B3A4E44-B3B7-4351-824F-70FED8EE24BF}" type="pres">
      <dgm:prSet presAssocID="{DB81C7B6-CE61-45CB-BDE3-E40FE4A8EF9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CF816C-C94E-4790-AACE-9DA28CAA071C}" type="pres">
      <dgm:prSet presAssocID="{DB81C7B6-CE61-45CB-BDE3-E40FE4A8EF9A}" presName="hierChild4" presStyleCnt="0"/>
      <dgm:spPr/>
    </dgm:pt>
  </dgm:ptLst>
  <dgm:cxnLst>
    <dgm:cxn modelId="{CE4E686F-9050-49E5-BAD8-990E8FBD3A8A}" type="presOf" srcId="{5B4F2D8F-E9F3-4854-8B21-8F74508BF4DA}" destId="{D19FC422-4751-4A19-8EC7-CB391DFE2998}" srcOrd="0" destOrd="0" presId="urn:microsoft.com/office/officeart/2005/8/layout/hierarchy1"/>
    <dgm:cxn modelId="{25F3B01D-9A04-4ABD-834D-4F512727685A}" srcId="{9D9665E8-58A2-450B-B508-6B744DE58C71}" destId="{BBEFAD01-DF3D-44CA-B5F4-B00ABC99F259}" srcOrd="3" destOrd="0" parTransId="{CD3A8002-57B5-41C8-94E0-38114B9F386D}" sibTransId="{68B73CA2-BA2E-43F7-BD42-A83FC05F17A9}"/>
    <dgm:cxn modelId="{99442C23-87D1-475E-9D2B-610BD1814F01}" type="presOf" srcId="{4638F82D-0A27-4BEB-9E87-300F9F8AD1C6}" destId="{A03B9615-EDD3-4B79-ACF4-5A023AB32435}" srcOrd="0" destOrd="0" presId="urn:microsoft.com/office/officeart/2005/8/layout/hierarchy1"/>
    <dgm:cxn modelId="{4E55C86C-4E6C-4E04-8FC6-313B19560940}" srcId="{BBEFAD01-DF3D-44CA-B5F4-B00ABC99F259}" destId="{3240F39E-54A2-4190-974B-7444C88CFDD5}" srcOrd="0" destOrd="0" parTransId="{38FE2417-D37B-4713-BD2B-07D0E3ED4D26}" sibTransId="{E772C778-9CD7-4697-ADFC-AADD67582EE4}"/>
    <dgm:cxn modelId="{63955110-B8C2-4AFF-943E-46898BFCEA20}" type="presOf" srcId="{B165F5D0-B8A5-4BBD-9741-106C6EF4B0CF}" destId="{2C2117A6-297A-4A9A-8730-5D213B52F61C}" srcOrd="0" destOrd="0" presId="urn:microsoft.com/office/officeart/2005/8/layout/hierarchy1"/>
    <dgm:cxn modelId="{7BDCD9E9-8CED-473E-B8AE-5A5F24530DE3}" srcId="{3240F39E-54A2-4190-974B-7444C88CFDD5}" destId="{D9A71A1C-B6A6-46F6-BE40-8D43E3EC44E1}" srcOrd="2" destOrd="0" parTransId="{927E87A1-AB9A-4172-B604-8FD844E8B755}" sibTransId="{AF72C1A4-B12E-4681-AAFD-0C7A2D52F9F9}"/>
    <dgm:cxn modelId="{871BC046-615E-44C3-B37E-656F50B48407}" type="presOf" srcId="{9D9665E8-58A2-450B-B508-6B744DE58C71}" destId="{B0FB917B-BFF8-440C-8B9F-B448772FA16F}" srcOrd="0" destOrd="0" presId="urn:microsoft.com/office/officeart/2005/8/layout/hierarchy1"/>
    <dgm:cxn modelId="{90BEB254-C1A7-49CE-A276-6C4DF008FC02}" type="presOf" srcId="{1AC6DE2C-5D35-4D3A-94B8-525665B33035}" destId="{8AF1B6F7-3328-4E7F-A73B-70B6C7FC3BBA}" srcOrd="0" destOrd="0" presId="urn:microsoft.com/office/officeart/2005/8/layout/hierarchy1"/>
    <dgm:cxn modelId="{57C02DB8-8D77-4CF6-9D51-6BD9EC536D45}" srcId="{9D9665E8-58A2-450B-B508-6B744DE58C71}" destId="{BF9C88F2-0E00-49B7-A179-752154F57324}" srcOrd="1" destOrd="0" parTransId="{44BAE938-1E51-424B-AD44-09296FF12C72}" sibTransId="{5FB00509-E5EE-4FF3-8431-F29D29BD939C}"/>
    <dgm:cxn modelId="{1309739B-2FC4-4DB3-A0C4-1EFA8EA05F25}" type="presOf" srcId="{927E87A1-AB9A-4172-B604-8FD844E8B755}" destId="{51D568FF-15B2-4552-AD58-C07545DED7F2}" srcOrd="0" destOrd="0" presId="urn:microsoft.com/office/officeart/2005/8/layout/hierarchy1"/>
    <dgm:cxn modelId="{5B19C8D1-E826-4644-A38A-4612AD5D18D6}" srcId="{BBEFAD01-DF3D-44CA-B5F4-B00ABC99F259}" destId="{770C67AB-4E33-4B1A-A2CC-491420C50EC4}" srcOrd="1" destOrd="0" parTransId="{1AC6DE2C-5D35-4D3A-94B8-525665B33035}" sibTransId="{4DC1F53C-F469-410D-BF44-CF336D3162FD}"/>
    <dgm:cxn modelId="{2F479D15-546C-4459-8E73-CC4589840C58}" srcId="{3240F39E-54A2-4190-974B-7444C88CFDD5}" destId="{DEDA999A-DF14-4217-8A55-C1AF2FBAD1AE}" srcOrd="1" destOrd="0" parTransId="{FDB7A11B-44A2-49E7-BD0F-D2AF0414237A}" sibTransId="{262B486B-51C7-464B-B38F-2516CD7FEA04}"/>
    <dgm:cxn modelId="{7739912B-CEFC-488B-A4FC-79BB2580ACD2}" type="presOf" srcId="{DB81C7B6-CE61-45CB-BDE3-E40FE4A8EF9A}" destId="{5B3A4E44-B3B7-4351-824F-70FED8EE24BF}" srcOrd="0" destOrd="0" presId="urn:microsoft.com/office/officeart/2005/8/layout/hierarchy1"/>
    <dgm:cxn modelId="{29EEA3F8-FC86-4C39-AF59-EAC934938749}" type="presOf" srcId="{FDB7A11B-44A2-49E7-BD0F-D2AF0414237A}" destId="{CCBF389C-4658-4B31-9668-8CF6B4A38D93}" srcOrd="0" destOrd="0" presId="urn:microsoft.com/office/officeart/2005/8/layout/hierarchy1"/>
    <dgm:cxn modelId="{6178DED2-D955-468D-A6EB-97FC37CEAFB1}" type="presOf" srcId="{D9A71A1C-B6A6-46F6-BE40-8D43E3EC44E1}" destId="{6D60C0F3-69C4-4011-BE6B-3AB9E6F64D41}" srcOrd="0" destOrd="0" presId="urn:microsoft.com/office/officeart/2005/8/layout/hierarchy1"/>
    <dgm:cxn modelId="{DC169369-0EA7-40FC-B74C-B4BB197F6F67}" type="presOf" srcId="{770C67AB-4E33-4B1A-A2CC-491420C50EC4}" destId="{43103D2A-57BF-4A52-B8D2-600BCE69B2C7}" srcOrd="0" destOrd="0" presId="urn:microsoft.com/office/officeart/2005/8/layout/hierarchy1"/>
    <dgm:cxn modelId="{3487FD2E-2B18-4659-9B90-231BDB070712}" type="presOf" srcId="{ECF175AA-CD70-4F78-A1A9-F28AF046F67F}" destId="{BEF1FFE8-7BB9-418D-A14A-81FA9B9991B9}" srcOrd="0" destOrd="0" presId="urn:microsoft.com/office/officeart/2005/8/layout/hierarchy1"/>
    <dgm:cxn modelId="{1E46F6BB-6810-44AA-BCEF-D528B391DA59}" type="presOf" srcId="{BBEFAD01-DF3D-44CA-B5F4-B00ABC99F259}" destId="{E019B3BC-48EF-4442-BFC4-010345A5B493}" srcOrd="0" destOrd="0" presId="urn:microsoft.com/office/officeart/2005/8/layout/hierarchy1"/>
    <dgm:cxn modelId="{3B57F04A-3CE1-4777-A79D-B7E50551976A}" type="presOf" srcId="{38FE2417-D37B-4713-BD2B-07D0E3ED4D26}" destId="{94F483A7-6261-4F36-9FB5-9773A5D25F23}" srcOrd="0" destOrd="0" presId="urn:microsoft.com/office/officeart/2005/8/layout/hierarchy1"/>
    <dgm:cxn modelId="{87C0E81F-EEFF-444E-9824-00B7D1BB34A4}" type="presOf" srcId="{3240F39E-54A2-4190-974B-7444C88CFDD5}" destId="{AD9C04F1-719B-4A7B-9C8E-1455395E45B7}" srcOrd="0" destOrd="0" presId="urn:microsoft.com/office/officeart/2005/8/layout/hierarchy1"/>
    <dgm:cxn modelId="{3153A2C3-BED3-4991-AAD4-755F33482AB4}" srcId="{3240F39E-54A2-4190-974B-7444C88CFDD5}" destId="{B165F5D0-B8A5-4BBD-9741-106C6EF4B0CF}" srcOrd="0" destOrd="0" parTransId="{EA49432F-77C5-4E26-8253-D043BAAA3542}" sibTransId="{F4A4AA7E-4238-4927-972F-7EC531384142}"/>
    <dgm:cxn modelId="{13540944-C2E9-4F50-971D-3C5853655DE8}" srcId="{770C67AB-4E33-4B1A-A2CC-491420C50EC4}" destId="{DB81C7B6-CE61-45CB-BDE3-E40FE4A8EF9A}" srcOrd="0" destOrd="0" parTransId="{4638F82D-0A27-4BEB-9E87-300F9F8AD1C6}" sibTransId="{DD21528C-23F7-4368-A16A-906600A91CEC}"/>
    <dgm:cxn modelId="{AE310BA4-7A96-490E-866B-6C3B841BA0FA}" type="presOf" srcId="{EA49432F-77C5-4E26-8253-D043BAAA3542}" destId="{9CD38A9D-91ED-4109-981E-07C2A36ED97A}" srcOrd="0" destOrd="0" presId="urn:microsoft.com/office/officeart/2005/8/layout/hierarchy1"/>
    <dgm:cxn modelId="{4F17A4E8-B222-40A1-A41A-FE64EEF2562D}" srcId="{9D9665E8-58A2-450B-B508-6B744DE58C71}" destId="{5B4F2D8F-E9F3-4854-8B21-8F74508BF4DA}" srcOrd="2" destOrd="0" parTransId="{BACCEACF-0A44-47B6-A8B4-176A9CCEF2B8}" sibTransId="{1859A343-83A8-4D06-9829-AAE5FA2757C2}"/>
    <dgm:cxn modelId="{8BFE2E90-19FE-4AD8-8387-1AA6C81910C5}" srcId="{9D9665E8-58A2-450B-B508-6B744DE58C71}" destId="{ECF175AA-CD70-4F78-A1A9-F28AF046F67F}" srcOrd="0" destOrd="0" parTransId="{A9098EAD-993E-4065-8A9E-669030D2ABFB}" sibTransId="{0BE5AEBE-7010-44B9-8FED-2747F245FD57}"/>
    <dgm:cxn modelId="{5469A492-8BF9-47CC-BEA3-154D1A4D60A3}" type="presOf" srcId="{DEDA999A-DF14-4217-8A55-C1AF2FBAD1AE}" destId="{603D5075-10BC-41DC-857D-F447AB9EA113}" srcOrd="0" destOrd="0" presId="urn:microsoft.com/office/officeart/2005/8/layout/hierarchy1"/>
    <dgm:cxn modelId="{FFF1E3E6-0607-40E3-BC89-CC998AE85AF5}" type="presOf" srcId="{BF9C88F2-0E00-49B7-A179-752154F57324}" destId="{93BE17A5-79A7-48C2-9ABC-DF7214CAD4EF}" srcOrd="0" destOrd="0" presId="urn:microsoft.com/office/officeart/2005/8/layout/hierarchy1"/>
    <dgm:cxn modelId="{6D4926F8-C0D3-4732-90D3-01604D4AD6B8}" type="presParOf" srcId="{B0FB917B-BFF8-440C-8B9F-B448772FA16F}" destId="{D41C3947-A5EC-44EA-91A9-40A3CB1D901D}" srcOrd="0" destOrd="0" presId="urn:microsoft.com/office/officeart/2005/8/layout/hierarchy1"/>
    <dgm:cxn modelId="{85FF5A52-2F89-42C0-882A-C08A04EF454F}" type="presParOf" srcId="{D41C3947-A5EC-44EA-91A9-40A3CB1D901D}" destId="{76CDF96A-EC67-450A-8A15-EA5E1C4C310E}" srcOrd="0" destOrd="0" presId="urn:microsoft.com/office/officeart/2005/8/layout/hierarchy1"/>
    <dgm:cxn modelId="{8FC2B425-D3A0-4ACA-8FE1-39AC4A9786AB}" type="presParOf" srcId="{76CDF96A-EC67-450A-8A15-EA5E1C4C310E}" destId="{562006CD-7B28-47A7-B080-BEECD1253CB3}" srcOrd="0" destOrd="0" presId="urn:microsoft.com/office/officeart/2005/8/layout/hierarchy1"/>
    <dgm:cxn modelId="{36AE9424-F64B-48E7-BCD1-DA7A1E54EFDB}" type="presParOf" srcId="{76CDF96A-EC67-450A-8A15-EA5E1C4C310E}" destId="{BEF1FFE8-7BB9-418D-A14A-81FA9B9991B9}" srcOrd="1" destOrd="0" presId="urn:microsoft.com/office/officeart/2005/8/layout/hierarchy1"/>
    <dgm:cxn modelId="{3C4D4BA8-AB7C-4F5D-AAF7-979B76827AB5}" type="presParOf" srcId="{D41C3947-A5EC-44EA-91A9-40A3CB1D901D}" destId="{56AD3B90-7734-4E30-B983-3CCC05826E51}" srcOrd="1" destOrd="0" presId="urn:microsoft.com/office/officeart/2005/8/layout/hierarchy1"/>
    <dgm:cxn modelId="{AB65FE6A-3AAC-4941-B274-0623145E51F7}" type="presParOf" srcId="{B0FB917B-BFF8-440C-8B9F-B448772FA16F}" destId="{4D161207-D3B0-45E0-BD8B-3039D95320E7}" srcOrd="1" destOrd="0" presId="urn:microsoft.com/office/officeart/2005/8/layout/hierarchy1"/>
    <dgm:cxn modelId="{3B0E1765-7A63-422B-9D6E-2CEC4E17C7F7}" type="presParOf" srcId="{4D161207-D3B0-45E0-BD8B-3039D95320E7}" destId="{CD8D991C-D767-4C3D-A517-7AD54EEC5C99}" srcOrd="0" destOrd="0" presId="urn:microsoft.com/office/officeart/2005/8/layout/hierarchy1"/>
    <dgm:cxn modelId="{9B63DC3D-0B59-4BDB-9F2F-18C0C743F9AE}" type="presParOf" srcId="{CD8D991C-D767-4C3D-A517-7AD54EEC5C99}" destId="{AF598423-6C52-4C51-8F7B-84EB39DF5AAC}" srcOrd="0" destOrd="0" presId="urn:microsoft.com/office/officeart/2005/8/layout/hierarchy1"/>
    <dgm:cxn modelId="{B65F3764-6C54-4C32-8D48-AA58B2EA99D0}" type="presParOf" srcId="{CD8D991C-D767-4C3D-A517-7AD54EEC5C99}" destId="{93BE17A5-79A7-48C2-9ABC-DF7214CAD4EF}" srcOrd="1" destOrd="0" presId="urn:microsoft.com/office/officeart/2005/8/layout/hierarchy1"/>
    <dgm:cxn modelId="{4958904D-BE2A-4B13-A40F-B9A596BE8E98}" type="presParOf" srcId="{4D161207-D3B0-45E0-BD8B-3039D95320E7}" destId="{108C1ACA-7BF4-48E7-AD3E-72050394E06D}" srcOrd="1" destOrd="0" presId="urn:microsoft.com/office/officeart/2005/8/layout/hierarchy1"/>
    <dgm:cxn modelId="{358FEB6A-F709-401D-A1F3-D999C5E9E79A}" type="presParOf" srcId="{B0FB917B-BFF8-440C-8B9F-B448772FA16F}" destId="{A60F86FC-90D5-4622-892D-11B8A9ED54D0}" srcOrd="2" destOrd="0" presId="urn:microsoft.com/office/officeart/2005/8/layout/hierarchy1"/>
    <dgm:cxn modelId="{1DFA7AA9-40F1-4A45-8671-07E2C3752618}" type="presParOf" srcId="{A60F86FC-90D5-4622-892D-11B8A9ED54D0}" destId="{60631947-9E26-46EB-8DE4-25866BC6947B}" srcOrd="0" destOrd="0" presId="urn:microsoft.com/office/officeart/2005/8/layout/hierarchy1"/>
    <dgm:cxn modelId="{788032AF-B0C1-4F69-8EC7-79E53F5A6959}" type="presParOf" srcId="{60631947-9E26-46EB-8DE4-25866BC6947B}" destId="{235F5E90-87A6-4670-9F8E-01C0928E09B1}" srcOrd="0" destOrd="0" presId="urn:microsoft.com/office/officeart/2005/8/layout/hierarchy1"/>
    <dgm:cxn modelId="{EC9331C5-5ABB-4622-AA32-17469C8A05A1}" type="presParOf" srcId="{60631947-9E26-46EB-8DE4-25866BC6947B}" destId="{D19FC422-4751-4A19-8EC7-CB391DFE2998}" srcOrd="1" destOrd="0" presId="urn:microsoft.com/office/officeart/2005/8/layout/hierarchy1"/>
    <dgm:cxn modelId="{743AF336-1863-445F-8012-323984E48ECE}" type="presParOf" srcId="{A60F86FC-90D5-4622-892D-11B8A9ED54D0}" destId="{BB1C63E1-974D-408C-BC8D-9D8EA4A5F204}" srcOrd="1" destOrd="0" presId="urn:microsoft.com/office/officeart/2005/8/layout/hierarchy1"/>
    <dgm:cxn modelId="{28B68B84-D509-4A7B-BC6C-E0EB8DD579D5}" type="presParOf" srcId="{B0FB917B-BFF8-440C-8B9F-B448772FA16F}" destId="{D4D52D33-F60A-49BF-902C-C89121DE0129}" srcOrd="3" destOrd="0" presId="urn:microsoft.com/office/officeart/2005/8/layout/hierarchy1"/>
    <dgm:cxn modelId="{0C6824E4-C611-4F81-A580-B602ADF18F49}" type="presParOf" srcId="{D4D52D33-F60A-49BF-902C-C89121DE0129}" destId="{8F7888C2-FA8C-4C64-AF98-92D2D93D5658}" srcOrd="0" destOrd="0" presId="urn:microsoft.com/office/officeart/2005/8/layout/hierarchy1"/>
    <dgm:cxn modelId="{0EBD51D8-32BB-43F7-8D92-6CCA3F76B034}" type="presParOf" srcId="{8F7888C2-FA8C-4C64-AF98-92D2D93D5658}" destId="{BF745FD8-02FB-464E-B5C1-9B1D1AB1B8EE}" srcOrd="0" destOrd="0" presId="urn:microsoft.com/office/officeart/2005/8/layout/hierarchy1"/>
    <dgm:cxn modelId="{11A27517-2EE5-4286-93FB-86FBC9840AA3}" type="presParOf" srcId="{8F7888C2-FA8C-4C64-AF98-92D2D93D5658}" destId="{E019B3BC-48EF-4442-BFC4-010345A5B493}" srcOrd="1" destOrd="0" presId="urn:microsoft.com/office/officeart/2005/8/layout/hierarchy1"/>
    <dgm:cxn modelId="{A5FA7B6F-7DAA-42F8-9AA5-AA6FFCC233F0}" type="presParOf" srcId="{D4D52D33-F60A-49BF-902C-C89121DE0129}" destId="{7EB97963-4649-439D-BFF1-6F7AD7704FDF}" srcOrd="1" destOrd="0" presId="urn:microsoft.com/office/officeart/2005/8/layout/hierarchy1"/>
    <dgm:cxn modelId="{29F71A30-C79E-4FD5-883C-3E5AAE2D6D1A}" type="presParOf" srcId="{7EB97963-4649-439D-BFF1-6F7AD7704FDF}" destId="{94F483A7-6261-4F36-9FB5-9773A5D25F23}" srcOrd="0" destOrd="0" presId="urn:microsoft.com/office/officeart/2005/8/layout/hierarchy1"/>
    <dgm:cxn modelId="{A4DE0F62-BAFE-452A-AF17-6028ED3EF5CE}" type="presParOf" srcId="{7EB97963-4649-439D-BFF1-6F7AD7704FDF}" destId="{09C04D83-0037-49A0-A5F7-B3D8064D1037}" srcOrd="1" destOrd="0" presId="urn:microsoft.com/office/officeart/2005/8/layout/hierarchy1"/>
    <dgm:cxn modelId="{5F4329D9-A31F-4B41-8AF1-41A0FA74E82E}" type="presParOf" srcId="{09C04D83-0037-49A0-A5F7-B3D8064D1037}" destId="{D92BE4D5-A3B5-482E-B5D3-BBDFEB1C03E7}" srcOrd="0" destOrd="0" presId="urn:microsoft.com/office/officeart/2005/8/layout/hierarchy1"/>
    <dgm:cxn modelId="{FE46769F-27ED-4474-A194-EAB0E2B00BFB}" type="presParOf" srcId="{D92BE4D5-A3B5-482E-B5D3-BBDFEB1C03E7}" destId="{5A4EFF67-6E55-4833-B27A-543BB407A1B3}" srcOrd="0" destOrd="0" presId="urn:microsoft.com/office/officeart/2005/8/layout/hierarchy1"/>
    <dgm:cxn modelId="{972DDE0E-F9EC-483F-989C-D2DD67847079}" type="presParOf" srcId="{D92BE4D5-A3B5-482E-B5D3-BBDFEB1C03E7}" destId="{AD9C04F1-719B-4A7B-9C8E-1455395E45B7}" srcOrd="1" destOrd="0" presId="urn:microsoft.com/office/officeart/2005/8/layout/hierarchy1"/>
    <dgm:cxn modelId="{B2BEA005-7944-4E64-9480-2ABA9055ABDE}" type="presParOf" srcId="{09C04D83-0037-49A0-A5F7-B3D8064D1037}" destId="{71BB40FE-3560-4C0A-817C-0EC798B001B4}" srcOrd="1" destOrd="0" presId="urn:microsoft.com/office/officeart/2005/8/layout/hierarchy1"/>
    <dgm:cxn modelId="{6C3870EE-E739-403C-AE46-0D06171C6D94}" type="presParOf" srcId="{71BB40FE-3560-4C0A-817C-0EC798B001B4}" destId="{9CD38A9D-91ED-4109-981E-07C2A36ED97A}" srcOrd="0" destOrd="0" presId="urn:microsoft.com/office/officeart/2005/8/layout/hierarchy1"/>
    <dgm:cxn modelId="{AAAFF405-9F65-4054-B2A1-47E0424221A3}" type="presParOf" srcId="{71BB40FE-3560-4C0A-817C-0EC798B001B4}" destId="{9B4AACC5-AEC5-43DE-AD49-DA27368EBD82}" srcOrd="1" destOrd="0" presId="urn:microsoft.com/office/officeart/2005/8/layout/hierarchy1"/>
    <dgm:cxn modelId="{B351B8BE-C97F-477F-B513-29CF626A1A44}" type="presParOf" srcId="{9B4AACC5-AEC5-43DE-AD49-DA27368EBD82}" destId="{83E81A72-703B-4179-B569-3B8D5D0BA816}" srcOrd="0" destOrd="0" presId="urn:microsoft.com/office/officeart/2005/8/layout/hierarchy1"/>
    <dgm:cxn modelId="{054BD855-FFB0-40F2-96CB-1E9C92DFEB5D}" type="presParOf" srcId="{83E81A72-703B-4179-B569-3B8D5D0BA816}" destId="{FA8040A4-62A1-4567-B8E6-09563DDC0A1A}" srcOrd="0" destOrd="0" presId="urn:microsoft.com/office/officeart/2005/8/layout/hierarchy1"/>
    <dgm:cxn modelId="{AD04DD70-AD23-4A89-A00C-45E9FB37F2AF}" type="presParOf" srcId="{83E81A72-703B-4179-B569-3B8D5D0BA816}" destId="{2C2117A6-297A-4A9A-8730-5D213B52F61C}" srcOrd="1" destOrd="0" presId="urn:microsoft.com/office/officeart/2005/8/layout/hierarchy1"/>
    <dgm:cxn modelId="{F0A790BB-E385-46FC-98D6-21D58E28D1A1}" type="presParOf" srcId="{9B4AACC5-AEC5-43DE-AD49-DA27368EBD82}" destId="{B77B94F9-27B7-4CA4-AC36-1F4B9D997E6F}" srcOrd="1" destOrd="0" presId="urn:microsoft.com/office/officeart/2005/8/layout/hierarchy1"/>
    <dgm:cxn modelId="{49DA743D-06D0-4CCF-B70E-87034E9AADC2}" type="presParOf" srcId="{71BB40FE-3560-4C0A-817C-0EC798B001B4}" destId="{CCBF389C-4658-4B31-9668-8CF6B4A38D93}" srcOrd="2" destOrd="0" presId="urn:microsoft.com/office/officeart/2005/8/layout/hierarchy1"/>
    <dgm:cxn modelId="{CECE4441-ED64-4C06-A157-0BB206777EFE}" type="presParOf" srcId="{71BB40FE-3560-4C0A-817C-0EC798B001B4}" destId="{D8002D44-30FF-43BE-B028-2EFF816D66E9}" srcOrd="3" destOrd="0" presId="urn:microsoft.com/office/officeart/2005/8/layout/hierarchy1"/>
    <dgm:cxn modelId="{DD8E71A4-757D-43D7-BFF9-70235A655CC1}" type="presParOf" srcId="{D8002D44-30FF-43BE-B028-2EFF816D66E9}" destId="{6682DC63-782B-4DD0-B251-1629B4520017}" srcOrd="0" destOrd="0" presId="urn:microsoft.com/office/officeart/2005/8/layout/hierarchy1"/>
    <dgm:cxn modelId="{F5067D26-F7C5-4014-83A2-DD725B452EFF}" type="presParOf" srcId="{6682DC63-782B-4DD0-B251-1629B4520017}" destId="{A35F442B-1652-4A99-B492-3CD85C4E0DA4}" srcOrd="0" destOrd="0" presId="urn:microsoft.com/office/officeart/2005/8/layout/hierarchy1"/>
    <dgm:cxn modelId="{A6E7BA2C-F366-4FE6-83CB-24CEBACD3C78}" type="presParOf" srcId="{6682DC63-782B-4DD0-B251-1629B4520017}" destId="{603D5075-10BC-41DC-857D-F447AB9EA113}" srcOrd="1" destOrd="0" presId="urn:microsoft.com/office/officeart/2005/8/layout/hierarchy1"/>
    <dgm:cxn modelId="{0DC0E816-6CC5-45BA-8502-AF32BE3E0541}" type="presParOf" srcId="{D8002D44-30FF-43BE-B028-2EFF816D66E9}" destId="{AAB03D22-3B17-484A-AD17-AFAF849990D2}" srcOrd="1" destOrd="0" presId="urn:microsoft.com/office/officeart/2005/8/layout/hierarchy1"/>
    <dgm:cxn modelId="{FC5CAF36-FCA4-43EC-9941-A43FF65947EF}" type="presParOf" srcId="{71BB40FE-3560-4C0A-817C-0EC798B001B4}" destId="{51D568FF-15B2-4552-AD58-C07545DED7F2}" srcOrd="4" destOrd="0" presId="urn:microsoft.com/office/officeart/2005/8/layout/hierarchy1"/>
    <dgm:cxn modelId="{CEC4DE0B-CAD1-4EC5-8C1D-D1A2C3DBA174}" type="presParOf" srcId="{71BB40FE-3560-4C0A-817C-0EC798B001B4}" destId="{2E185717-E460-40FE-9ED6-941E5B45A4DF}" srcOrd="5" destOrd="0" presId="urn:microsoft.com/office/officeart/2005/8/layout/hierarchy1"/>
    <dgm:cxn modelId="{310AA8D6-B8AB-4520-BF0D-BDF1ED8948BF}" type="presParOf" srcId="{2E185717-E460-40FE-9ED6-941E5B45A4DF}" destId="{21DC8119-A274-42DD-91BE-3E3F6EB61ACD}" srcOrd="0" destOrd="0" presId="urn:microsoft.com/office/officeart/2005/8/layout/hierarchy1"/>
    <dgm:cxn modelId="{2107845D-643B-42B7-91F8-AF74C8A56A9F}" type="presParOf" srcId="{21DC8119-A274-42DD-91BE-3E3F6EB61ACD}" destId="{394F6902-D7B6-46E3-B243-147304FF5E91}" srcOrd="0" destOrd="0" presId="urn:microsoft.com/office/officeart/2005/8/layout/hierarchy1"/>
    <dgm:cxn modelId="{E8F486ED-E5D0-474D-8C47-F08A14ABDB0F}" type="presParOf" srcId="{21DC8119-A274-42DD-91BE-3E3F6EB61ACD}" destId="{6D60C0F3-69C4-4011-BE6B-3AB9E6F64D41}" srcOrd="1" destOrd="0" presId="urn:microsoft.com/office/officeart/2005/8/layout/hierarchy1"/>
    <dgm:cxn modelId="{A37A9B2F-2F19-4CDA-BE1B-4629374A2D0E}" type="presParOf" srcId="{2E185717-E460-40FE-9ED6-941E5B45A4DF}" destId="{0849ED29-8971-4239-92A4-08FB02CCB9B7}" srcOrd="1" destOrd="0" presId="urn:microsoft.com/office/officeart/2005/8/layout/hierarchy1"/>
    <dgm:cxn modelId="{43A2EE94-B473-4BB0-9211-283B0E2CA840}" type="presParOf" srcId="{7EB97963-4649-439D-BFF1-6F7AD7704FDF}" destId="{8AF1B6F7-3328-4E7F-A73B-70B6C7FC3BBA}" srcOrd="2" destOrd="0" presId="urn:microsoft.com/office/officeart/2005/8/layout/hierarchy1"/>
    <dgm:cxn modelId="{8C0467AC-DABE-4AC4-9E33-9F8441A729C4}" type="presParOf" srcId="{7EB97963-4649-439D-BFF1-6F7AD7704FDF}" destId="{7C96D456-BB72-44BC-85B8-914117E89921}" srcOrd="3" destOrd="0" presId="urn:microsoft.com/office/officeart/2005/8/layout/hierarchy1"/>
    <dgm:cxn modelId="{60CD5DB9-8950-496C-A5CF-917B9F76AA97}" type="presParOf" srcId="{7C96D456-BB72-44BC-85B8-914117E89921}" destId="{A45BBB7E-E9A4-4EEA-8662-D1985FF2C67F}" srcOrd="0" destOrd="0" presId="urn:microsoft.com/office/officeart/2005/8/layout/hierarchy1"/>
    <dgm:cxn modelId="{5C5514CE-2B1D-4430-8132-CEF11AB43424}" type="presParOf" srcId="{A45BBB7E-E9A4-4EEA-8662-D1985FF2C67F}" destId="{FDAB9E6F-A596-4FDD-A118-D4E66516482D}" srcOrd="0" destOrd="0" presId="urn:microsoft.com/office/officeart/2005/8/layout/hierarchy1"/>
    <dgm:cxn modelId="{4EE7A591-3D38-4206-B617-D1DEE527A725}" type="presParOf" srcId="{A45BBB7E-E9A4-4EEA-8662-D1985FF2C67F}" destId="{43103D2A-57BF-4A52-B8D2-600BCE69B2C7}" srcOrd="1" destOrd="0" presId="urn:microsoft.com/office/officeart/2005/8/layout/hierarchy1"/>
    <dgm:cxn modelId="{319FF39F-A8F0-43F0-874C-6DA7F6C43F20}" type="presParOf" srcId="{7C96D456-BB72-44BC-85B8-914117E89921}" destId="{DAC234E1-C030-4810-84AB-C4FF58A7B0DC}" srcOrd="1" destOrd="0" presId="urn:microsoft.com/office/officeart/2005/8/layout/hierarchy1"/>
    <dgm:cxn modelId="{9076E94F-3431-4716-A989-08E2CF1D4825}" type="presParOf" srcId="{DAC234E1-C030-4810-84AB-C4FF58A7B0DC}" destId="{A03B9615-EDD3-4B79-ACF4-5A023AB32435}" srcOrd="0" destOrd="0" presId="urn:microsoft.com/office/officeart/2005/8/layout/hierarchy1"/>
    <dgm:cxn modelId="{098DEA0A-3C57-4B72-9B39-AB9E3942DC4E}" type="presParOf" srcId="{DAC234E1-C030-4810-84AB-C4FF58A7B0DC}" destId="{0C6E5B73-28E4-48CA-94BC-978560663F89}" srcOrd="1" destOrd="0" presId="urn:microsoft.com/office/officeart/2005/8/layout/hierarchy1"/>
    <dgm:cxn modelId="{9B281D95-80FB-4D92-82F8-47C82B3BBB46}" type="presParOf" srcId="{0C6E5B73-28E4-48CA-94BC-978560663F89}" destId="{D794383D-EA1D-496D-8783-12C023536EFC}" srcOrd="0" destOrd="0" presId="urn:microsoft.com/office/officeart/2005/8/layout/hierarchy1"/>
    <dgm:cxn modelId="{6A0B9B3C-606F-4A05-9AAB-65CD317AAF99}" type="presParOf" srcId="{D794383D-EA1D-496D-8783-12C023536EFC}" destId="{2D61BEE6-2118-4D63-9E38-DA05FF54FC9B}" srcOrd="0" destOrd="0" presId="urn:microsoft.com/office/officeart/2005/8/layout/hierarchy1"/>
    <dgm:cxn modelId="{328DD534-10FE-4A3E-9C02-656FDC3CC7F3}" type="presParOf" srcId="{D794383D-EA1D-496D-8783-12C023536EFC}" destId="{5B3A4E44-B3B7-4351-824F-70FED8EE24BF}" srcOrd="1" destOrd="0" presId="urn:microsoft.com/office/officeart/2005/8/layout/hierarchy1"/>
    <dgm:cxn modelId="{118670E5-A6D6-40A7-AAA8-8D3F9BCEB658}" type="presParOf" srcId="{0C6E5B73-28E4-48CA-94BC-978560663F89}" destId="{17CF816C-C94E-4790-AACE-9DA28CAA07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F3BBF0-B759-44A5-B38B-F4087E34F4CB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7D7B2F-8728-4D59-873A-D175A65F5E30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УЧАСТИЕ РОДИТЕЛЕЙ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0CA904C6-143A-4787-8C26-5FC3AF3BB89F}" type="parTrans" cxnId="{09844163-1636-45A8-B6CB-ACA78C3C5ADF}">
      <dgm:prSet/>
      <dgm:spPr/>
      <dgm:t>
        <a:bodyPr/>
        <a:lstStyle/>
        <a:p>
          <a:endParaRPr lang="ru-RU"/>
        </a:p>
      </dgm:t>
    </dgm:pt>
    <dgm:pt modelId="{62458DCD-F0CD-4E6F-8855-EDB179E0523B}" type="sibTrans" cxnId="{09844163-1636-45A8-B6CB-ACA78C3C5ADF}">
      <dgm:prSet/>
      <dgm:spPr/>
      <dgm:t>
        <a:bodyPr/>
        <a:lstStyle/>
        <a:p>
          <a:endParaRPr lang="ru-RU"/>
        </a:p>
      </dgm:t>
    </dgm:pt>
    <dgm:pt modelId="{BF2ED4C9-CE9E-4A08-A744-29D47D1B8B21}">
      <dgm:prSet phldrT="[Текст]"/>
      <dgm:spPr>
        <a:solidFill>
          <a:srgbClr val="FF99FF"/>
        </a:solidFill>
      </dgm:spPr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АНКЕТИРОВАНИЕ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9A8DED2-6811-40AD-849F-D0D1983912E6}" type="parTrans" cxnId="{9274B8CF-2670-43F7-84A6-313B33883B7B}">
      <dgm:prSet/>
      <dgm:spPr/>
      <dgm:t>
        <a:bodyPr/>
        <a:lstStyle/>
        <a:p>
          <a:endParaRPr lang="ru-RU"/>
        </a:p>
      </dgm:t>
    </dgm:pt>
    <dgm:pt modelId="{FCD6F79E-4664-4F02-A77D-20C187D585BB}" type="sibTrans" cxnId="{9274B8CF-2670-43F7-84A6-313B33883B7B}">
      <dgm:prSet/>
      <dgm:spPr/>
      <dgm:t>
        <a:bodyPr/>
        <a:lstStyle/>
        <a:p>
          <a:endParaRPr lang="ru-RU"/>
        </a:p>
      </dgm:t>
    </dgm:pt>
    <dgm:pt modelId="{46C1D791-AEA2-487A-A66C-B58F571581FB}">
      <dgm:prSet phldrT="[Текст]"/>
      <dgm:spPr>
        <a:solidFill>
          <a:srgbClr val="00FFFF"/>
        </a:solidFill>
      </dgm:spPr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КОНСУЛЬТАЦИИ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2CC9EDA-DB1E-4CA9-A8EB-E91230DFF1EC}" type="parTrans" cxnId="{C3B5CB9B-7B08-45A2-A983-69550DCA0D9A}">
      <dgm:prSet/>
      <dgm:spPr/>
      <dgm:t>
        <a:bodyPr/>
        <a:lstStyle/>
        <a:p>
          <a:endParaRPr lang="ru-RU"/>
        </a:p>
      </dgm:t>
    </dgm:pt>
    <dgm:pt modelId="{0011A861-7427-4F76-BA42-0CDB140FAAA9}" type="sibTrans" cxnId="{C3B5CB9B-7B08-45A2-A983-69550DCA0D9A}">
      <dgm:prSet/>
      <dgm:spPr/>
      <dgm:t>
        <a:bodyPr/>
        <a:lstStyle/>
        <a:p>
          <a:endParaRPr lang="ru-RU"/>
        </a:p>
      </dgm:t>
    </dgm:pt>
    <dgm:pt modelId="{3606F580-96D0-4D9C-AC57-FF60E3F521C1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ПАМЯТКИ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4BE6BAA-A2D6-4AED-BF37-2CCA8F8F11A7}" type="parTrans" cxnId="{55485104-5DAB-45B6-977A-15A885309BF5}">
      <dgm:prSet/>
      <dgm:spPr/>
      <dgm:t>
        <a:bodyPr/>
        <a:lstStyle/>
        <a:p>
          <a:endParaRPr lang="ru-RU"/>
        </a:p>
      </dgm:t>
    </dgm:pt>
    <dgm:pt modelId="{E4ADE0C1-3182-4ABD-85E7-B479D48F7C85}" type="sibTrans" cxnId="{55485104-5DAB-45B6-977A-15A885309BF5}">
      <dgm:prSet/>
      <dgm:spPr/>
      <dgm:t>
        <a:bodyPr/>
        <a:lstStyle/>
        <a:p>
          <a:endParaRPr lang="ru-RU"/>
        </a:p>
      </dgm:t>
    </dgm:pt>
    <dgm:pt modelId="{C0CDD967-E561-40C6-82C3-747D9867A402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ОТКРЫТЫЕ ЗАНЯТИЯ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7B29F0C-97E1-44E8-A725-75F62A8C49CB}" type="parTrans" cxnId="{EC0DFEE0-9C15-452C-8E3C-9EDDE24B4217}">
      <dgm:prSet/>
      <dgm:spPr/>
      <dgm:t>
        <a:bodyPr/>
        <a:lstStyle/>
        <a:p>
          <a:endParaRPr lang="ru-RU"/>
        </a:p>
      </dgm:t>
    </dgm:pt>
    <dgm:pt modelId="{E41F70E2-8EF4-4BD2-AFDB-279FC8E51987}" type="sibTrans" cxnId="{EC0DFEE0-9C15-452C-8E3C-9EDDE24B4217}">
      <dgm:prSet/>
      <dgm:spPr/>
      <dgm:t>
        <a:bodyPr/>
        <a:lstStyle/>
        <a:p>
          <a:endParaRPr lang="ru-RU"/>
        </a:p>
      </dgm:t>
    </dgm:pt>
    <dgm:pt modelId="{1A1C061F-B98F-4262-AC45-226EA0A3FB03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НАГЛЯДНАЯ ИНФОРМАЦИЯ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81E686A-00A1-4827-9D95-86BCDFCB622B}" type="parTrans" cxnId="{6B66FCBF-A170-456D-9151-43FD967131F5}">
      <dgm:prSet/>
      <dgm:spPr/>
      <dgm:t>
        <a:bodyPr/>
        <a:lstStyle/>
        <a:p>
          <a:endParaRPr lang="ru-RU"/>
        </a:p>
      </dgm:t>
    </dgm:pt>
    <dgm:pt modelId="{8B4475BF-E7A0-402E-AFA4-A236F3D78018}" type="sibTrans" cxnId="{6B66FCBF-A170-456D-9151-43FD967131F5}">
      <dgm:prSet/>
      <dgm:spPr/>
      <dgm:t>
        <a:bodyPr/>
        <a:lstStyle/>
        <a:p>
          <a:endParaRPr lang="ru-RU"/>
        </a:p>
      </dgm:t>
    </dgm:pt>
    <dgm:pt modelId="{83953347-BBE2-4339-A1BA-64F08E501274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ТЕМАТИЧЕСКИЕ РОДИТЕЛЬСКИЕ СОБРАНИЯ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B537356-F2E1-4287-AD82-C3DE140DA30E}" type="parTrans" cxnId="{A60721E8-592C-4718-91E1-FE70217C875C}">
      <dgm:prSet/>
      <dgm:spPr/>
      <dgm:t>
        <a:bodyPr/>
        <a:lstStyle/>
        <a:p>
          <a:endParaRPr lang="ru-RU"/>
        </a:p>
      </dgm:t>
    </dgm:pt>
    <dgm:pt modelId="{1C353158-F4E9-4E16-96A5-42D0A1A124F9}" type="sibTrans" cxnId="{A60721E8-592C-4718-91E1-FE70217C875C}">
      <dgm:prSet/>
      <dgm:spPr/>
      <dgm:t>
        <a:bodyPr/>
        <a:lstStyle/>
        <a:p>
          <a:endParaRPr lang="ru-RU"/>
        </a:p>
      </dgm:t>
    </dgm:pt>
    <dgm:pt modelId="{F14DF942-C467-4C7B-8446-B38AA3F42F86}" type="pres">
      <dgm:prSet presAssocID="{1CF3BBF0-B759-44A5-B38B-F4087E34F4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984517-D21B-487D-8085-BD4BCF1EAA90}" type="pres">
      <dgm:prSet presAssocID="{0D7D7B2F-8728-4D59-873A-D175A65F5E30}" presName="centerShape" presStyleLbl="node0" presStyleIdx="0" presStyleCnt="1" custScaleX="178213"/>
      <dgm:spPr/>
      <dgm:t>
        <a:bodyPr/>
        <a:lstStyle/>
        <a:p>
          <a:endParaRPr lang="ru-RU"/>
        </a:p>
      </dgm:t>
    </dgm:pt>
    <dgm:pt modelId="{A3E33E0A-C345-43F2-B808-FE2D0A51E60F}" type="pres">
      <dgm:prSet presAssocID="{BF2ED4C9-CE9E-4A08-A744-29D47D1B8B21}" presName="node" presStyleLbl="node1" presStyleIdx="0" presStyleCnt="6" custScaleX="17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25DE2-E4D3-4182-B668-820CB2C75CBD}" type="pres">
      <dgm:prSet presAssocID="{BF2ED4C9-CE9E-4A08-A744-29D47D1B8B21}" presName="dummy" presStyleCnt="0"/>
      <dgm:spPr/>
    </dgm:pt>
    <dgm:pt modelId="{E1303347-8D0D-4C5F-957E-BFBBEE90B077}" type="pres">
      <dgm:prSet presAssocID="{FCD6F79E-4664-4F02-A77D-20C187D585B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69B8655E-46D5-401C-B58C-5708CBD279F4}" type="pres">
      <dgm:prSet presAssocID="{46C1D791-AEA2-487A-A66C-B58F571581FB}" presName="node" presStyleLbl="node1" presStyleIdx="1" presStyleCnt="6" custScaleX="17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E1F79-18BB-4A2D-BFBD-3DCAFEB58DEC}" type="pres">
      <dgm:prSet presAssocID="{46C1D791-AEA2-487A-A66C-B58F571581FB}" presName="dummy" presStyleCnt="0"/>
      <dgm:spPr/>
    </dgm:pt>
    <dgm:pt modelId="{D8ED665F-DEDA-4496-8E09-A824DF43B59E}" type="pres">
      <dgm:prSet presAssocID="{0011A861-7427-4F76-BA42-0CDB140FAAA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08E551B-F186-43A1-A8AC-95389A715A55}" type="pres">
      <dgm:prSet presAssocID="{3606F580-96D0-4D9C-AC57-FF60E3F521C1}" presName="node" presStyleLbl="node1" presStyleIdx="2" presStyleCnt="6" custScaleX="17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E0775-B4BD-4755-8997-A000D1F1773F}" type="pres">
      <dgm:prSet presAssocID="{3606F580-96D0-4D9C-AC57-FF60E3F521C1}" presName="dummy" presStyleCnt="0"/>
      <dgm:spPr/>
    </dgm:pt>
    <dgm:pt modelId="{840A7791-EA08-4091-981A-2962E32C8AB7}" type="pres">
      <dgm:prSet presAssocID="{E4ADE0C1-3182-4ABD-85E7-B479D48F7C8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2957250-BF2F-441E-89B4-96A9287F912A}" type="pres">
      <dgm:prSet presAssocID="{1A1C061F-B98F-4262-AC45-226EA0A3FB03}" presName="node" presStyleLbl="node1" presStyleIdx="3" presStyleCnt="6" custScaleX="17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0D769-FE4A-4493-B890-8ACE128C96E9}" type="pres">
      <dgm:prSet presAssocID="{1A1C061F-B98F-4262-AC45-226EA0A3FB03}" presName="dummy" presStyleCnt="0"/>
      <dgm:spPr/>
    </dgm:pt>
    <dgm:pt modelId="{A2C6D55D-AD44-4746-A85C-47D499B6047B}" type="pres">
      <dgm:prSet presAssocID="{8B4475BF-E7A0-402E-AFA4-A236F3D7801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7E3214D-AD04-4743-BB8C-D0127E0F6726}" type="pres">
      <dgm:prSet presAssocID="{83953347-BBE2-4339-A1BA-64F08E501274}" presName="node" presStyleLbl="node1" presStyleIdx="4" presStyleCnt="6" custScaleX="17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2BB20-DD55-4E74-A3DC-53E321DA83DB}" type="pres">
      <dgm:prSet presAssocID="{83953347-BBE2-4339-A1BA-64F08E501274}" presName="dummy" presStyleCnt="0"/>
      <dgm:spPr/>
    </dgm:pt>
    <dgm:pt modelId="{7CED9C59-69FD-4C91-B4CA-FF0C8FE9C911}" type="pres">
      <dgm:prSet presAssocID="{1C353158-F4E9-4E16-96A5-42D0A1A124F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093BC7E-0902-477F-BBA1-55D63D307E50}" type="pres">
      <dgm:prSet presAssocID="{C0CDD967-E561-40C6-82C3-747D9867A402}" presName="node" presStyleLbl="node1" presStyleIdx="5" presStyleCnt="6" custScaleX="178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7F5F8-5B06-424F-B75B-C2FBA6BC8B83}" type="pres">
      <dgm:prSet presAssocID="{C0CDD967-E561-40C6-82C3-747D9867A402}" presName="dummy" presStyleCnt="0"/>
      <dgm:spPr/>
    </dgm:pt>
    <dgm:pt modelId="{D1A0FF0D-39C3-4CD5-9054-1E70E0CFA503}" type="pres">
      <dgm:prSet presAssocID="{E41F70E2-8EF4-4BD2-AFDB-279FC8E51987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974EFA5-B34D-4182-B830-DEF7CDF899DF}" type="presOf" srcId="{83953347-BBE2-4339-A1BA-64F08E501274}" destId="{17E3214D-AD04-4743-BB8C-D0127E0F6726}" srcOrd="0" destOrd="0" presId="urn:microsoft.com/office/officeart/2005/8/layout/radial6"/>
    <dgm:cxn modelId="{72B6F4EC-6D1D-4AE2-9776-6109605BA853}" type="presOf" srcId="{3606F580-96D0-4D9C-AC57-FF60E3F521C1}" destId="{408E551B-F186-43A1-A8AC-95389A715A55}" srcOrd="0" destOrd="0" presId="urn:microsoft.com/office/officeart/2005/8/layout/radial6"/>
    <dgm:cxn modelId="{77F45622-CE27-4D00-AF91-2C01741CCC1C}" type="presOf" srcId="{FCD6F79E-4664-4F02-A77D-20C187D585BB}" destId="{E1303347-8D0D-4C5F-957E-BFBBEE90B077}" srcOrd="0" destOrd="0" presId="urn:microsoft.com/office/officeart/2005/8/layout/radial6"/>
    <dgm:cxn modelId="{A60721E8-592C-4718-91E1-FE70217C875C}" srcId="{0D7D7B2F-8728-4D59-873A-D175A65F5E30}" destId="{83953347-BBE2-4339-A1BA-64F08E501274}" srcOrd="4" destOrd="0" parTransId="{FB537356-F2E1-4287-AD82-C3DE140DA30E}" sibTransId="{1C353158-F4E9-4E16-96A5-42D0A1A124F9}"/>
    <dgm:cxn modelId="{55485104-5DAB-45B6-977A-15A885309BF5}" srcId="{0D7D7B2F-8728-4D59-873A-D175A65F5E30}" destId="{3606F580-96D0-4D9C-AC57-FF60E3F521C1}" srcOrd="2" destOrd="0" parTransId="{C4BE6BAA-A2D6-4AED-BF37-2CCA8F8F11A7}" sibTransId="{E4ADE0C1-3182-4ABD-85E7-B479D48F7C85}"/>
    <dgm:cxn modelId="{CDCBDC3B-96D9-4990-8F49-455A1EF10CD9}" type="presOf" srcId="{E4ADE0C1-3182-4ABD-85E7-B479D48F7C85}" destId="{840A7791-EA08-4091-981A-2962E32C8AB7}" srcOrd="0" destOrd="0" presId="urn:microsoft.com/office/officeart/2005/8/layout/radial6"/>
    <dgm:cxn modelId="{59B185F3-A7AC-4635-ABB1-DA831500B97D}" type="presOf" srcId="{E41F70E2-8EF4-4BD2-AFDB-279FC8E51987}" destId="{D1A0FF0D-39C3-4CD5-9054-1E70E0CFA503}" srcOrd="0" destOrd="0" presId="urn:microsoft.com/office/officeart/2005/8/layout/radial6"/>
    <dgm:cxn modelId="{3DEE0271-E035-4724-AA48-3A54E6E60EE3}" type="presOf" srcId="{1C353158-F4E9-4E16-96A5-42D0A1A124F9}" destId="{7CED9C59-69FD-4C91-B4CA-FF0C8FE9C911}" srcOrd="0" destOrd="0" presId="urn:microsoft.com/office/officeart/2005/8/layout/radial6"/>
    <dgm:cxn modelId="{3F9329B5-ECB3-4764-88EA-EEC389BC93E2}" type="presOf" srcId="{8B4475BF-E7A0-402E-AFA4-A236F3D78018}" destId="{A2C6D55D-AD44-4746-A85C-47D499B6047B}" srcOrd="0" destOrd="0" presId="urn:microsoft.com/office/officeart/2005/8/layout/radial6"/>
    <dgm:cxn modelId="{C87AA993-19DA-461F-B684-681CF1A262C5}" type="presOf" srcId="{1CF3BBF0-B759-44A5-B38B-F4087E34F4CB}" destId="{F14DF942-C467-4C7B-8446-B38AA3F42F86}" srcOrd="0" destOrd="0" presId="urn:microsoft.com/office/officeart/2005/8/layout/radial6"/>
    <dgm:cxn modelId="{B7A52386-C3E9-4F94-9205-3E01401F728F}" type="presOf" srcId="{C0CDD967-E561-40C6-82C3-747D9867A402}" destId="{1093BC7E-0902-477F-BBA1-55D63D307E50}" srcOrd="0" destOrd="0" presId="urn:microsoft.com/office/officeart/2005/8/layout/radial6"/>
    <dgm:cxn modelId="{1E3D11D3-015F-4160-A500-013390E03299}" type="presOf" srcId="{1A1C061F-B98F-4262-AC45-226EA0A3FB03}" destId="{22957250-BF2F-441E-89B4-96A9287F912A}" srcOrd="0" destOrd="0" presId="urn:microsoft.com/office/officeart/2005/8/layout/radial6"/>
    <dgm:cxn modelId="{FDCFBE86-ACFC-415D-8DA7-EA01F51683AA}" type="presOf" srcId="{0011A861-7427-4F76-BA42-0CDB140FAAA9}" destId="{D8ED665F-DEDA-4496-8E09-A824DF43B59E}" srcOrd="0" destOrd="0" presId="urn:microsoft.com/office/officeart/2005/8/layout/radial6"/>
    <dgm:cxn modelId="{9274B8CF-2670-43F7-84A6-313B33883B7B}" srcId="{0D7D7B2F-8728-4D59-873A-D175A65F5E30}" destId="{BF2ED4C9-CE9E-4A08-A744-29D47D1B8B21}" srcOrd="0" destOrd="0" parTransId="{59A8DED2-6811-40AD-849F-D0D1983912E6}" sibTransId="{FCD6F79E-4664-4F02-A77D-20C187D585BB}"/>
    <dgm:cxn modelId="{56880A85-FDCD-4441-8814-2B9A1F569BFB}" type="presOf" srcId="{BF2ED4C9-CE9E-4A08-A744-29D47D1B8B21}" destId="{A3E33E0A-C345-43F2-B808-FE2D0A51E60F}" srcOrd="0" destOrd="0" presId="urn:microsoft.com/office/officeart/2005/8/layout/radial6"/>
    <dgm:cxn modelId="{09844163-1636-45A8-B6CB-ACA78C3C5ADF}" srcId="{1CF3BBF0-B759-44A5-B38B-F4087E34F4CB}" destId="{0D7D7B2F-8728-4D59-873A-D175A65F5E30}" srcOrd="0" destOrd="0" parTransId="{0CA904C6-143A-4787-8C26-5FC3AF3BB89F}" sibTransId="{62458DCD-F0CD-4E6F-8855-EDB179E0523B}"/>
    <dgm:cxn modelId="{9451090D-7A2D-46B1-A1D8-990906E4DE46}" type="presOf" srcId="{46C1D791-AEA2-487A-A66C-B58F571581FB}" destId="{69B8655E-46D5-401C-B58C-5708CBD279F4}" srcOrd="0" destOrd="0" presId="urn:microsoft.com/office/officeart/2005/8/layout/radial6"/>
    <dgm:cxn modelId="{EC0DFEE0-9C15-452C-8E3C-9EDDE24B4217}" srcId="{0D7D7B2F-8728-4D59-873A-D175A65F5E30}" destId="{C0CDD967-E561-40C6-82C3-747D9867A402}" srcOrd="5" destOrd="0" parTransId="{A7B29F0C-97E1-44E8-A725-75F62A8C49CB}" sibTransId="{E41F70E2-8EF4-4BD2-AFDB-279FC8E51987}"/>
    <dgm:cxn modelId="{C3B5CB9B-7B08-45A2-A983-69550DCA0D9A}" srcId="{0D7D7B2F-8728-4D59-873A-D175A65F5E30}" destId="{46C1D791-AEA2-487A-A66C-B58F571581FB}" srcOrd="1" destOrd="0" parTransId="{E2CC9EDA-DB1E-4CA9-A8EB-E91230DFF1EC}" sibTransId="{0011A861-7427-4F76-BA42-0CDB140FAAA9}"/>
    <dgm:cxn modelId="{2ADA00EC-4927-4FF1-818F-67F15C7EA1C4}" type="presOf" srcId="{0D7D7B2F-8728-4D59-873A-D175A65F5E30}" destId="{A5984517-D21B-487D-8085-BD4BCF1EAA90}" srcOrd="0" destOrd="0" presId="urn:microsoft.com/office/officeart/2005/8/layout/radial6"/>
    <dgm:cxn modelId="{6B66FCBF-A170-456D-9151-43FD967131F5}" srcId="{0D7D7B2F-8728-4D59-873A-D175A65F5E30}" destId="{1A1C061F-B98F-4262-AC45-226EA0A3FB03}" srcOrd="3" destOrd="0" parTransId="{481E686A-00A1-4827-9D95-86BCDFCB622B}" sibTransId="{8B4475BF-E7A0-402E-AFA4-A236F3D78018}"/>
    <dgm:cxn modelId="{FCF65518-AD3F-4718-882A-7437001EEF2C}" type="presParOf" srcId="{F14DF942-C467-4C7B-8446-B38AA3F42F86}" destId="{A5984517-D21B-487D-8085-BD4BCF1EAA90}" srcOrd="0" destOrd="0" presId="urn:microsoft.com/office/officeart/2005/8/layout/radial6"/>
    <dgm:cxn modelId="{6F1ADBB6-1BF3-4D78-A48B-B31F806E645C}" type="presParOf" srcId="{F14DF942-C467-4C7B-8446-B38AA3F42F86}" destId="{A3E33E0A-C345-43F2-B808-FE2D0A51E60F}" srcOrd="1" destOrd="0" presId="urn:microsoft.com/office/officeart/2005/8/layout/radial6"/>
    <dgm:cxn modelId="{B2D8B780-C8E0-44A0-B0EB-05DF23D44F4F}" type="presParOf" srcId="{F14DF942-C467-4C7B-8446-B38AA3F42F86}" destId="{B2225DE2-E4D3-4182-B668-820CB2C75CBD}" srcOrd="2" destOrd="0" presId="urn:microsoft.com/office/officeart/2005/8/layout/radial6"/>
    <dgm:cxn modelId="{F2A9D88F-9B54-409A-B184-6AA6FEA59B0E}" type="presParOf" srcId="{F14DF942-C467-4C7B-8446-B38AA3F42F86}" destId="{E1303347-8D0D-4C5F-957E-BFBBEE90B077}" srcOrd="3" destOrd="0" presId="urn:microsoft.com/office/officeart/2005/8/layout/radial6"/>
    <dgm:cxn modelId="{3C3FCB90-2193-44D4-91C7-7D1B9D940292}" type="presParOf" srcId="{F14DF942-C467-4C7B-8446-B38AA3F42F86}" destId="{69B8655E-46D5-401C-B58C-5708CBD279F4}" srcOrd="4" destOrd="0" presId="urn:microsoft.com/office/officeart/2005/8/layout/radial6"/>
    <dgm:cxn modelId="{8DDF55CC-935D-4B79-A159-20B875A4327E}" type="presParOf" srcId="{F14DF942-C467-4C7B-8446-B38AA3F42F86}" destId="{DADE1F79-18BB-4A2D-BFBD-3DCAFEB58DEC}" srcOrd="5" destOrd="0" presId="urn:microsoft.com/office/officeart/2005/8/layout/radial6"/>
    <dgm:cxn modelId="{8A8DABD9-0571-47D3-9810-4D3A33090608}" type="presParOf" srcId="{F14DF942-C467-4C7B-8446-B38AA3F42F86}" destId="{D8ED665F-DEDA-4496-8E09-A824DF43B59E}" srcOrd="6" destOrd="0" presId="urn:microsoft.com/office/officeart/2005/8/layout/radial6"/>
    <dgm:cxn modelId="{D36EF358-F67E-4030-AB78-3BF3D1B10204}" type="presParOf" srcId="{F14DF942-C467-4C7B-8446-B38AA3F42F86}" destId="{408E551B-F186-43A1-A8AC-95389A715A55}" srcOrd="7" destOrd="0" presId="urn:microsoft.com/office/officeart/2005/8/layout/radial6"/>
    <dgm:cxn modelId="{9876B6B1-6228-4364-931F-8941B7AB5898}" type="presParOf" srcId="{F14DF942-C467-4C7B-8446-B38AA3F42F86}" destId="{985E0775-B4BD-4755-8997-A000D1F1773F}" srcOrd="8" destOrd="0" presId="urn:microsoft.com/office/officeart/2005/8/layout/radial6"/>
    <dgm:cxn modelId="{D5275FCC-21CD-42D2-850C-1A2534DF98DF}" type="presParOf" srcId="{F14DF942-C467-4C7B-8446-B38AA3F42F86}" destId="{840A7791-EA08-4091-981A-2962E32C8AB7}" srcOrd="9" destOrd="0" presId="urn:microsoft.com/office/officeart/2005/8/layout/radial6"/>
    <dgm:cxn modelId="{71F6736D-B344-4485-ACF4-E7D18BE757FB}" type="presParOf" srcId="{F14DF942-C467-4C7B-8446-B38AA3F42F86}" destId="{22957250-BF2F-441E-89B4-96A9287F912A}" srcOrd="10" destOrd="0" presId="urn:microsoft.com/office/officeart/2005/8/layout/radial6"/>
    <dgm:cxn modelId="{6FEB79CC-2F74-40D8-9040-7286A0664279}" type="presParOf" srcId="{F14DF942-C467-4C7B-8446-B38AA3F42F86}" destId="{DF80D769-FE4A-4493-B890-8ACE128C96E9}" srcOrd="11" destOrd="0" presId="urn:microsoft.com/office/officeart/2005/8/layout/radial6"/>
    <dgm:cxn modelId="{15934B3C-AC03-4A06-A0EF-74ED0FCF1357}" type="presParOf" srcId="{F14DF942-C467-4C7B-8446-B38AA3F42F86}" destId="{A2C6D55D-AD44-4746-A85C-47D499B6047B}" srcOrd="12" destOrd="0" presId="urn:microsoft.com/office/officeart/2005/8/layout/radial6"/>
    <dgm:cxn modelId="{1090D1F1-7138-4684-803E-B4794DD2FE24}" type="presParOf" srcId="{F14DF942-C467-4C7B-8446-B38AA3F42F86}" destId="{17E3214D-AD04-4743-BB8C-D0127E0F6726}" srcOrd="13" destOrd="0" presId="urn:microsoft.com/office/officeart/2005/8/layout/radial6"/>
    <dgm:cxn modelId="{C0E5C6BE-2EF7-48D5-A616-6D6D3C663838}" type="presParOf" srcId="{F14DF942-C467-4C7B-8446-B38AA3F42F86}" destId="{1DE2BB20-DD55-4E74-A3DC-53E321DA83DB}" srcOrd="14" destOrd="0" presId="urn:microsoft.com/office/officeart/2005/8/layout/radial6"/>
    <dgm:cxn modelId="{A8BD5AAE-9B4E-46AC-8D18-F6EEFE05D8A0}" type="presParOf" srcId="{F14DF942-C467-4C7B-8446-B38AA3F42F86}" destId="{7CED9C59-69FD-4C91-B4CA-FF0C8FE9C911}" srcOrd="15" destOrd="0" presId="urn:microsoft.com/office/officeart/2005/8/layout/radial6"/>
    <dgm:cxn modelId="{7F2DEF6E-2C87-42AB-A45E-AAD0A8E87123}" type="presParOf" srcId="{F14DF942-C467-4C7B-8446-B38AA3F42F86}" destId="{1093BC7E-0902-477F-BBA1-55D63D307E50}" srcOrd="16" destOrd="0" presId="urn:microsoft.com/office/officeart/2005/8/layout/radial6"/>
    <dgm:cxn modelId="{AA3ABC37-A35E-4ED4-A769-20C49D5D367A}" type="presParOf" srcId="{F14DF942-C467-4C7B-8446-B38AA3F42F86}" destId="{A857F5F8-5B06-424F-B75B-C2FBA6BC8B83}" srcOrd="17" destOrd="0" presId="urn:microsoft.com/office/officeart/2005/8/layout/radial6"/>
    <dgm:cxn modelId="{24762787-B43E-4965-991B-97D3B05F2820}" type="presParOf" srcId="{F14DF942-C467-4C7B-8446-B38AA3F42F86}" destId="{D1A0FF0D-39C3-4CD5-9054-1E70E0CFA50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2DCCD-ADFF-4248-9C55-F7EB0782FE7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3E53628-814C-429F-9ECA-187CA2518A8D}">
      <dgm:prSet phldrT="[Текст]"/>
      <dgm:spPr/>
      <dgm:t>
        <a:bodyPr/>
        <a:lstStyle/>
        <a:p>
          <a:r>
            <a:rPr lang="ru-RU" b="1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Побуждающие к постановке проблемы вопросы педагога</a:t>
          </a:r>
          <a:endParaRPr lang="ru-RU" b="1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3DBD76A-FB27-4986-844B-CD2F2E0C6A6F}" type="parTrans" cxnId="{D861B15E-1351-4EB8-B86D-E7A8EDADA777}">
      <dgm:prSet/>
      <dgm:spPr/>
      <dgm:t>
        <a:bodyPr/>
        <a:lstStyle/>
        <a:p>
          <a:endParaRPr lang="ru-RU"/>
        </a:p>
      </dgm:t>
    </dgm:pt>
    <dgm:pt modelId="{2B5FC171-0B4C-4341-B686-5B62B654E6F1}" type="sibTrans" cxnId="{D861B15E-1351-4EB8-B86D-E7A8EDADA777}">
      <dgm:prSet/>
      <dgm:spPr/>
      <dgm:t>
        <a:bodyPr/>
        <a:lstStyle/>
        <a:p>
          <a:endParaRPr lang="ru-RU"/>
        </a:p>
      </dgm:t>
    </dgm:pt>
    <dgm:pt modelId="{11807C35-4C9E-46EB-9D9D-ABC0EC7734F8}">
      <dgm:prSet phldrT="[Текст]"/>
      <dgm:spPr/>
      <dgm:t>
        <a:bodyPr/>
        <a:lstStyle/>
        <a:p>
          <a:r>
            <a:rPr lang="ru-RU" b="1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Вопросы, проясняющие смысл эксперимента, его содержание, закономерности</a:t>
          </a:r>
          <a:endParaRPr lang="ru-RU" b="1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6F972C0-E48D-4C8F-9E2D-71918C890A34}" type="parTrans" cxnId="{C1881D8E-BCE0-4921-8EF8-8F76604945E6}">
      <dgm:prSet/>
      <dgm:spPr/>
      <dgm:t>
        <a:bodyPr/>
        <a:lstStyle/>
        <a:p>
          <a:endParaRPr lang="ru-RU"/>
        </a:p>
      </dgm:t>
    </dgm:pt>
    <dgm:pt modelId="{641C0411-B83B-4D6F-AFF4-124FE550AB6A}" type="sibTrans" cxnId="{C1881D8E-BCE0-4921-8EF8-8F76604945E6}">
      <dgm:prSet/>
      <dgm:spPr/>
      <dgm:t>
        <a:bodyPr/>
        <a:lstStyle/>
        <a:p>
          <a:endParaRPr lang="ru-RU"/>
        </a:p>
      </dgm:t>
    </dgm:pt>
    <dgm:pt modelId="{73F491BE-943A-42C2-BB74-7D1C58DB7674}">
      <dgm:prSet phldrT="[Текст]"/>
      <dgm:spPr/>
      <dgm:t>
        <a:bodyPr/>
        <a:lstStyle/>
        <a:p>
          <a:r>
            <a:rPr lang="ru-RU" b="1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Применение результатов собственной исследовательской деятельности с осмысленными личностно – ценностными действиями</a:t>
          </a:r>
          <a:endParaRPr lang="ru-RU" b="1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0D6BEC3-7DA2-4819-975A-9A608F1A02FA}" type="parTrans" cxnId="{099632C3-4442-4287-BEDC-248600DDEAA3}">
      <dgm:prSet/>
      <dgm:spPr/>
      <dgm:t>
        <a:bodyPr/>
        <a:lstStyle/>
        <a:p>
          <a:endParaRPr lang="ru-RU"/>
        </a:p>
      </dgm:t>
    </dgm:pt>
    <dgm:pt modelId="{882A53C0-4947-4C9E-973B-BE23352DBC2B}" type="sibTrans" cxnId="{099632C3-4442-4287-BEDC-248600DDEAA3}">
      <dgm:prSet/>
      <dgm:spPr/>
      <dgm:t>
        <a:bodyPr/>
        <a:lstStyle/>
        <a:p>
          <a:endParaRPr lang="ru-RU"/>
        </a:p>
      </dgm:t>
    </dgm:pt>
    <dgm:pt modelId="{9DFC9AA1-85CC-4E4A-BDB5-3D65B86357E0}">
      <dgm:prSet phldrT="[Текст]"/>
      <dgm:spPr/>
      <dgm:t>
        <a:bodyPr/>
        <a:lstStyle/>
        <a:p>
          <a:r>
            <a:rPr lang="ru-RU" b="1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Схематичное моделирование опыта</a:t>
          </a:r>
          <a:endParaRPr lang="ru-RU" b="1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6795285-5405-4FFA-93C2-B252D6CC3A02}" type="parTrans" cxnId="{CB87B037-3F49-467F-B6A3-AD71240E840F}">
      <dgm:prSet/>
      <dgm:spPr/>
      <dgm:t>
        <a:bodyPr/>
        <a:lstStyle/>
        <a:p>
          <a:endParaRPr lang="ru-RU"/>
        </a:p>
      </dgm:t>
    </dgm:pt>
    <dgm:pt modelId="{106A230D-485F-450A-B52E-1925FC265D92}" type="sibTrans" cxnId="{CB87B037-3F49-467F-B6A3-AD71240E840F}">
      <dgm:prSet/>
      <dgm:spPr/>
      <dgm:t>
        <a:bodyPr/>
        <a:lstStyle/>
        <a:p>
          <a:endParaRPr lang="ru-RU"/>
        </a:p>
      </dgm:t>
    </dgm:pt>
    <dgm:pt modelId="{4AA3D92E-6A71-431B-8701-D48450F9B18E}">
      <dgm:prSet phldrT="[Текст]"/>
      <dgm:spPr/>
      <dgm:t>
        <a:bodyPr/>
        <a:lstStyle/>
        <a:p>
          <a:r>
            <a:rPr lang="ru-RU" b="1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Стимулирование детей к коммуникации: вопрос другу</a:t>
          </a:r>
          <a:endParaRPr lang="ru-RU" b="1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D2827DB-A6F7-4B19-8A90-9FE5E9990936}" type="parTrans" cxnId="{DD053579-2564-4C8B-8039-D6C2ED0E00F2}">
      <dgm:prSet/>
      <dgm:spPr/>
      <dgm:t>
        <a:bodyPr/>
        <a:lstStyle/>
        <a:p>
          <a:endParaRPr lang="ru-RU"/>
        </a:p>
      </dgm:t>
    </dgm:pt>
    <dgm:pt modelId="{E0EC530E-9D9D-4488-A236-FCBF07113306}" type="sibTrans" cxnId="{DD053579-2564-4C8B-8039-D6C2ED0E00F2}">
      <dgm:prSet/>
      <dgm:spPr/>
      <dgm:t>
        <a:bodyPr/>
        <a:lstStyle/>
        <a:p>
          <a:endParaRPr lang="ru-RU"/>
        </a:p>
      </dgm:t>
    </dgm:pt>
    <dgm:pt modelId="{B0DFD310-F3BA-48C1-86E6-D86B71D6A0FB}" type="pres">
      <dgm:prSet presAssocID="{9802DCCD-ADFF-4248-9C55-F7EB0782FE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726152F-F828-4EC6-976F-F7AEFB79A0D7}" type="pres">
      <dgm:prSet presAssocID="{9802DCCD-ADFF-4248-9C55-F7EB0782FE76}" presName="Name1" presStyleCnt="0"/>
      <dgm:spPr/>
    </dgm:pt>
    <dgm:pt modelId="{52432D04-71CB-4C45-AC6B-7C99B19D9E2F}" type="pres">
      <dgm:prSet presAssocID="{9802DCCD-ADFF-4248-9C55-F7EB0782FE76}" presName="cycle" presStyleCnt="0"/>
      <dgm:spPr/>
    </dgm:pt>
    <dgm:pt modelId="{44FEFBF3-5F58-4322-9FDE-8A29E2BC125B}" type="pres">
      <dgm:prSet presAssocID="{9802DCCD-ADFF-4248-9C55-F7EB0782FE76}" presName="srcNode" presStyleLbl="node1" presStyleIdx="0" presStyleCnt="5"/>
      <dgm:spPr/>
    </dgm:pt>
    <dgm:pt modelId="{03AB0600-8AAB-4A9E-828E-8FDB55DF7DD6}" type="pres">
      <dgm:prSet presAssocID="{9802DCCD-ADFF-4248-9C55-F7EB0782FE76}" presName="conn" presStyleLbl="parChTrans1D2" presStyleIdx="0" presStyleCnt="1"/>
      <dgm:spPr/>
      <dgm:t>
        <a:bodyPr/>
        <a:lstStyle/>
        <a:p>
          <a:endParaRPr lang="ru-RU"/>
        </a:p>
      </dgm:t>
    </dgm:pt>
    <dgm:pt modelId="{69F5FEF0-EA35-46F4-86D5-576354B0D5E6}" type="pres">
      <dgm:prSet presAssocID="{9802DCCD-ADFF-4248-9C55-F7EB0782FE76}" presName="extraNode" presStyleLbl="node1" presStyleIdx="0" presStyleCnt="5"/>
      <dgm:spPr/>
    </dgm:pt>
    <dgm:pt modelId="{EA0E7856-2D3E-4B4C-8955-511CB91ACF2A}" type="pres">
      <dgm:prSet presAssocID="{9802DCCD-ADFF-4248-9C55-F7EB0782FE76}" presName="dstNode" presStyleLbl="node1" presStyleIdx="0" presStyleCnt="5"/>
      <dgm:spPr/>
    </dgm:pt>
    <dgm:pt modelId="{F9AA87C0-8E0C-4130-A578-B1375BC4A386}" type="pres">
      <dgm:prSet presAssocID="{B3E53628-814C-429F-9ECA-187CA2518A8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A7BB4-964F-43E8-9D69-814853F0B441}" type="pres">
      <dgm:prSet presAssocID="{B3E53628-814C-429F-9ECA-187CA2518A8D}" presName="accent_1" presStyleCnt="0"/>
      <dgm:spPr/>
    </dgm:pt>
    <dgm:pt modelId="{D2C733D3-6E3B-47BE-AEB1-CCE6CBFD2FCE}" type="pres">
      <dgm:prSet presAssocID="{B3E53628-814C-429F-9ECA-187CA2518A8D}" presName="accentRepeatNode" presStyleLbl="solidFgAcc1" presStyleIdx="0" presStyleCnt="5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3C0234B-562F-4510-981F-14EB814F5503}" type="pres">
      <dgm:prSet presAssocID="{9DFC9AA1-85CC-4E4A-BDB5-3D65B86357E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5B1D1-F2E9-4987-81F6-E3D98B678B0F}" type="pres">
      <dgm:prSet presAssocID="{9DFC9AA1-85CC-4E4A-BDB5-3D65B86357E0}" presName="accent_2" presStyleCnt="0"/>
      <dgm:spPr/>
    </dgm:pt>
    <dgm:pt modelId="{1C04EE98-6D9A-4BCE-BF01-A2F9F75CA767}" type="pres">
      <dgm:prSet presAssocID="{9DFC9AA1-85CC-4E4A-BDB5-3D65B86357E0}" presName="accentRepeatNode" presStyleLbl="solidFgAcc1" presStyleIdx="1" presStyleCnt="5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D312BD3-7BCB-4B74-B583-DFEA959D0357}" type="pres">
      <dgm:prSet presAssocID="{11807C35-4C9E-46EB-9D9D-ABC0EC7734F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00B58-9291-4095-860B-18354026312B}" type="pres">
      <dgm:prSet presAssocID="{11807C35-4C9E-46EB-9D9D-ABC0EC7734F8}" presName="accent_3" presStyleCnt="0"/>
      <dgm:spPr/>
    </dgm:pt>
    <dgm:pt modelId="{FC03E35E-E887-44A2-A008-27EAE16A5198}" type="pres">
      <dgm:prSet presAssocID="{11807C35-4C9E-46EB-9D9D-ABC0EC7734F8}" presName="accentRepeatNode" presStyleLbl="solidFgAcc1" presStyleIdx="2" presStyleCnt="5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89900A-1309-4366-8480-FB0C9511F59F}" type="pres">
      <dgm:prSet presAssocID="{4AA3D92E-6A71-431B-8701-D48450F9B18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49FA1-7351-4EA0-AB9E-001FE178C774}" type="pres">
      <dgm:prSet presAssocID="{4AA3D92E-6A71-431B-8701-D48450F9B18E}" presName="accent_4" presStyleCnt="0"/>
      <dgm:spPr/>
    </dgm:pt>
    <dgm:pt modelId="{F76F69A8-CA17-4D43-BDF6-5EEA4FE18186}" type="pres">
      <dgm:prSet presAssocID="{4AA3D92E-6A71-431B-8701-D48450F9B18E}" presName="accentRepeatNode" presStyleLbl="solidFgAcc1" presStyleIdx="3" presStyleCnt="5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258E31-2DF8-46B0-9AD1-F489B6443015}" type="pres">
      <dgm:prSet presAssocID="{73F491BE-943A-42C2-BB74-7D1C58DB767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348A2-D497-4B67-892F-D65B5E823FD4}" type="pres">
      <dgm:prSet presAssocID="{73F491BE-943A-42C2-BB74-7D1C58DB7674}" presName="accent_5" presStyleCnt="0"/>
      <dgm:spPr/>
    </dgm:pt>
    <dgm:pt modelId="{EC175040-1A67-4517-A469-B1382DD3465F}" type="pres">
      <dgm:prSet presAssocID="{73F491BE-943A-42C2-BB74-7D1C58DB7674}" presName="accentRepeatNode" presStyleLbl="solidFgAcc1" presStyleIdx="4" presStyleCnt="5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9415845-B9C7-48F0-9F9F-D1AC7E947642}" type="presOf" srcId="{2B5FC171-0B4C-4341-B686-5B62B654E6F1}" destId="{03AB0600-8AAB-4A9E-828E-8FDB55DF7DD6}" srcOrd="0" destOrd="0" presId="urn:microsoft.com/office/officeart/2008/layout/VerticalCurvedList"/>
    <dgm:cxn modelId="{099632C3-4442-4287-BEDC-248600DDEAA3}" srcId="{9802DCCD-ADFF-4248-9C55-F7EB0782FE76}" destId="{73F491BE-943A-42C2-BB74-7D1C58DB7674}" srcOrd="4" destOrd="0" parTransId="{A0D6BEC3-7DA2-4819-975A-9A608F1A02FA}" sibTransId="{882A53C0-4947-4C9E-973B-BE23352DBC2B}"/>
    <dgm:cxn modelId="{63F36429-594D-43DE-B737-7A83641F9071}" type="presOf" srcId="{9DFC9AA1-85CC-4E4A-BDB5-3D65B86357E0}" destId="{93C0234B-562F-4510-981F-14EB814F5503}" srcOrd="0" destOrd="0" presId="urn:microsoft.com/office/officeart/2008/layout/VerticalCurvedList"/>
    <dgm:cxn modelId="{44C5088A-D5A1-4EA6-9FC7-63C6135D8BE9}" type="presOf" srcId="{73F491BE-943A-42C2-BB74-7D1C58DB7674}" destId="{A5258E31-2DF8-46B0-9AD1-F489B6443015}" srcOrd="0" destOrd="0" presId="urn:microsoft.com/office/officeart/2008/layout/VerticalCurvedList"/>
    <dgm:cxn modelId="{9D3DDDE9-D174-4E74-A442-B54E1F1DEC33}" type="presOf" srcId="{11807C35-4C9E-46EB-9D9D-ABC0EC7734F8}" destId="{6D312BD3-7BCB-4B74-B583-DFEA959D0357}" srcOrd="0" destOrd="0" presId="urn:microsoft.com/office/officeart/2008/layout/VerticalCurvedList"/>
    <dgm:cxn modelId="{A6E16C1C-9CE2-407B-9C8C-2CA9315EB7A1}" type="presOf" srcId="{9802DCCD-ADFF-4248-9C55-F7EB0782FE76}" destId="{B0DFD310-F3BA-48C1-86E6-D86B71D6A0FB}" srcOrd="0" destOrd="0" presId="urn:microsoft.com/office/officeart/2008/layout/VerticalCurvedList"/>
    <dgm:cxn modelId="{C1881D8E-BCE0-4921-8EF8-8F76604945E6}" srcId="{9802DCCD-ADFF-4248-9C55-F7EB0782FE76}" destId="{11807C35-4C9E-46EB-9D9D-ABC0EC7734F8}" srcOrd="2" destOrd="0" parTransId="{B6F972C0-E48D-4C8F-9E2D-71918C890A34}" sibTransId="{641C0411-B83B-4D6F-AFF4-124FE550AB6A}"/>
    <dgm:cxn modelId="{DD053579-2564-4C8B-8039-D6C2ED0E00F2}" srcId="{9802DCCD-ADFF-4248-9C55-F7EB0782FE76}" destId="{4AA3D92E-6A71-431B-8701-D48450F9B18E}" srcOrd="3" destOrd="0" parTransId="{BD2827DB-A6F7-4B19-8A90-9FE5E9990936}" sibTransId="{E0EC530E-9D9D-4488-A236-FCBF07113306}"/>
    <dgm:cxn modelId="{D861B15E-1351-4EB8-B86D-E7A8EDADA777}" srcId="{9802DCCD-ADFF-4248-9C55-F7EB0782FE76}" destId="{B3E53628-814C-429F-9ECA-187CA2518A8D}" srcOrd="0" destOrd="0" parTransId="{13DBD76A-FB27-4986-844B-CD2F2E0C6A6F}" sibTransId="{2B5FC171-0B4C-4341-B686-5B62B654E6F1}"/>
    <dgm:cxn modelId="{6F183BD6-8C55-4C2E-B05A-FB3906AF8BBD}" type="presOf" srcId="{4AA3D92E-6A71-431B-8701-D48450F9B18E}" destId="{F789900A-1309-4366-8480-FB0C9511F59F}" srcOrd="0" destOrd="0" presId="urn:microsoft.com/office/officeart/2008/layout/VerticalCurvedList"/>
    <dgm:cxn modelId="{CB87B037-3F49-467F-B6A3-AD71240E840F}" srcId="{9802DCCD-ADFF-4248-9C55-F7EB0782FE76}" destId="{9DFC9AA1-85CC-4E4A-BDB5-3D65B86357E0}" srcOrd="1" destOrd="0" parTransId="{06795285-5405-4FFA-93C2-B252D6CC3A02}" sibTransId="{106A230D-485F-450A-B52E-1925FC265D92}"/>
    <dgm:cxn modelId="{A247AB3E-3C67-479C-BC6A-1F75BB117224}" type="presOf" srcId="{B3E53628-814C-429F-9ECA-187CA2518A8D}" destId="{F9AA87C0-8E0C-4130-A578-B1375BC4A386}" srcOrd="0" destOrd="0" presId="urn:microsoft.com/office/officeart/2008/layout/VerticalCurvedList"/>
    <dgm:cxn modelId="{E4340BA6-010C-483E-AE28-48BF35317450}" type="presParOf" srcId="{B0DFD310-F3BA-48C1-86E6-D86B71D6A0FB}" destId="{0726152F-F828-4EC6-976F-F7AEFB79A0D7}" srcOrd="0" destOrd="0" presId="urn:microsoft.com/office/officeart/2008/layout/VerticalCurvedList"/>
    <dgm:cxn modelId="{961D2B8E-AD17-43CC-AA0C-B3C4C63774C8}" type="presParOf" srcId="{0726152F-F828-4EC6-976F-F7AEFB79A0D7}" destId="{52432D04-71CB-4C45-AC6B-7C99B19D9E2F}" srcOrd="0" destOrd="0" presId="urn:microsoft.com/office/officeart/2008/layout/VerticalCurvedList"/>
    <dgm:cxn modelId="{1464A152-6209-48A3-A416-7DA02EAB7C95}" type="presParOf" srcId="{52432D04-71CB-4C45-AC6B-7C99B19D9E2F}" destId="{44FEFBF3-5F58-4322-9FDE-8A29E2BC125B}" srcOrd="0" destOrd="0" presId="urn:microsoft.com/office/officeart/2008/layout/VerticalCurvedList"/>
    <dgm:cxn modelId="{5BF9479A-A79E-4CFA-BD1C-1A7948240ABC}" type="presParOf" srcId="{52432D04-71CB-4C45-AC6B-7C99B19D9E2F}" destId="{03AB0600-8AAB-4A9E-828E-8FDB55DF7DD6}" srcOrd="1" destOrd="0" presId="urn:microsoft.com/office/officeart/2008/layout/VerticalCurvedList"/>
    <dgm:cxn modelId="{C4BB4467-A274-4EC1-8CE4-566EED17B22E}" type="presParOf" srcId="{52432D04-71CB-4C45-AC6B-7C99B19D9E2F}" destId="{69F5FEF0-EA35-46F4-86D5-576354B0D5E6}" srcOrd="2" destOrd="0" presId="urn:microsoft.com/office/officeart/2008/layout/VerticalCurvedList"/>
    <dgm:cxn modelId="{FA2B9291-5667-422D-BC38-4D6E03A581BF}" type="presParOf" srcId="{52432D04-71CB-4C45-AC6B-7C99B19D9E2F}" destId="{EA0E7856-2D3E-4B4C-8955-511CB91ACF2A}" srcOrd="3" destOrd="0" presId="urn:microsoft.com/office/officeart/2008/layout/VerticalCurvedList"/>
    <dgm:cxn modelId="{2414A10D-51D5-45C2-8928-70F1BC8AADAD}" type="presParOf" srcId="{0726152F-F828-4EC6-976F-F7AEFB79A0D7}" destId="{F9AA87C0-8E0C-4130-A578-B1375BC4A386}" srcOrd="1" destOrd="0" presId="urn:microsoft.com/office/officeart/2008/layout/VerticalCurvedList"/>
    <dgm:cxn modelId="{B2D28FC8-E992-4499-8D81-2ECFF912BF5E}" type="presParOf" srcId="{0726152F-F828-4EC6-976F-F7AEFB79A0D7}" destId="{04BA7BB4-964F-43E8-9D69-814853F0B441}" srcOrd="2" destOrd="0" presId="urn:microsoft.com/office/officeart/2008/layout/VerticalCurvedList"/>
    <dgm:cxn modelId="{CDF696BD-B705-421E-B51E-C5C26480C7E0}" type="presParOf" srcId="{04BA7BB4-964F-43E8-9D69-814853F0B441}" destId="{D2C733D3-6E3B-47BE-AEB1-CCE6CBFD2FCE}" srcOrd="0" destOrd="0" presId="urn:microsoft.com/office/officeart/2008/layout/VerticalCurvedList"/>
    <dgm:cxn modelId="{E31D2FF9-D24D-494A-8056-3CA4A57F87FF}" type="presParOf" srcId="{0726152F-F828-4EC6-976F-F7AEFB79A0D7}" destId="{93C0234B-562F-4510-981F-14EB814F5503}" srcOrd="3" destOrd="0" presId="urn:microsoft.com/office/officeart/2008/layout/VerticalCurvedList"/>
    <dgm:cxn modelId="{DBC906BD-C7AD-4355-BC45-20DEE21B5CC0}" type="presParOf" srcId="{0726152F-F828-4EC6-976F-F7AEFB79A0D7}" destId="{52E5B1D1-F2E9-4987-81F6-E3D98B678B0F}" srcOrd="4" destOrd="0" presId="urn:microsoft.com/office/officeart/2008/layout/VerticalCurvedList"/>
    <dgm:cxn modelId="{9161B7CB-356A-4076-8907-D2F433A63719}" type="presParOf" srcId="{52E5B1D1-F2E9-4987-81F6-E3D98B678B0F}" destId="{1C04EE98-6D9A-4BCE-BF01-A2F9F75CA767}" srcOrd="0" destOrd="0" presId="urn:microsoft.com/office/officeart/2008/layout/VerticalCurvedList"/>
    <dgm:cxn modelId="{8E48D121-0F3E-4F0A-951D-DAA139B70EAA}" type="presParOf" srcId="{0726152F-F828-4EC6-976F-F7AEFB79A0D7}" destId="{6D312BD3-7BCB-4B74-B583-DFEA959D0357}" srcOrd="5" destOrd="0" presId="urn:microsoft.com/office/officeart/2008/layout/VerticalCurvedList"/>
    <dgm:cxn modelId="{50280901-5140-4132-AF0D-ABC6A5B4AD58}" type="presParOf" srcId="{0726152F-F828-4EC6-976F-F7AEFB79A0D7}" destId="{5C100B58-9291-4095-860B-18354026312B}" srcOrd="6" destOrd="0" presId="urn:microsoft.com/office/officeart/2008/layout/VerticalCurvedList"/>
    <dgm:cxn modelId="{ECBEB2CD-2D15-4F80-8225-EF0492DD23B8}" type="presParOf" srcId="{5C100B58-9291-4095-860B-18354026312B}" destId="{FC03E35E-E887-44A2-A008-27EAE16A5198}" srcOrd="0" destOrd="0" presId="urn:microsoft.com/office/officeart/2008/layout/VerticalCurvedList"/>
    <dgm:cxn modelId="{74138FE8-35F6-4050-9279-4909D79F98BA}" type="presParOf" srcId="{0726152F-F828-4EC6-976F-F7AEFB79A0D7}" destId="{F789900A-1309-4366-8480-FB0C9511F59F}" srcOrd="7" destOrd="0" presId="urn:microsoft.com/office/officeart/2008/layout/VerticalCurvedList"/>
    <dgm:cxn modelId="{DC36674C-09F3-4E6C-B899-F1EC9EC58554}" type="presParOf" srcId="{0726152F-F828-4EC6-976F-F7AEFB79A0D7}" destId="{5A849FA1-7351-4EA0-AB9E-001FE178C774}" srcOrd="8" destOrd="0" presId="urn:microsoft.com/office/officeart/2008/layout/VerticalCurvedList"/>
    <dgm:cxn modelId="{2F1C90FD-24D6-4FC4-B652-CFE53CF0756B}" type="presParOf" srcId="{5A849FA1-7351-4EA0-AB9E-001FE178C774}" destId="{F76F69A8-CA17-4D43-BDF6-5EEA4FE18186}" srcOrd="0" destOrd="0" presId="urn:microsoft.com/office/officeart/2008/layout/VerticalCurvedList"/>
    <dgm:cxn modelId="{EA53F46C-DFCD-4375-B36C-06696B51D040}" type="presParOf" srcId="{0726152F-F828-4EC6-976F-F7AEFB79A0D7}" destId="{A5258E31-2DF8-46B0-9AD1-F489B6443015}" srcOrd="9" destOrd="0" presId="urn:microsoft.com/office/officeart/2008/layout/VerticalCurvedList"/>
    <dgm:cxn modelId="{AFE3700C-5C1B-4F4B-8C67-334B307C6A1B}" type="presParOf" srcId="{0726152F-F828-4EC6-976F-F7AEFB79A0D7}" destId="{DE0348A2-D497-4B67-892F-D65B5E823FD4}" srcOrd="10" destOrd="0" presId="urn:microsoft.com/office/officeart/2008/layout/VerticalCurvedList"/>
    <dgm:cxn modelId="{EC9A4FDA-CF15-4539-B1D5-87E06D588EE4}" type="presParOf" srcId="{DE0348A2-D497-4B67-892F-D65B5E823FD4}" destId="{EC175040-1A67-4517-A469-B1382DD346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4F4F3-130C-45BA-B3C5-EA2B522BBC7B}" type="doc">
      <dgm:prSet loTypeId="urn:microsoft.com/office/officeart/2005/8/layout/vList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DAD61C-28EE-4340-92D2-F1FE5C7C2D3B}">
      <dgm:prSet phldrT="[Текст]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Построение </a:t>
          </a:r>
          <a:r>
            <a:rPr lang="ru-RU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воспитательно</a:t>
          </a: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– образовательного процесса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 развитию ЭЕНП у дошкольников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0F4E8DC-1458-4027-8CAE-EC8FD6FB1501}" type="parTrans" cxnId="{56730EA8-958C-4838-B902-B213EFD122EE}">
      <dgm:prSet/>
      <dgm:spPr/>
      <dgm:t>
        <a:bodyPr/>
        <a:lstStyle/>
        <a:p>
          <a:endParaRPr lang="ru-RU"/>
        </a:p>
      </dgm:t>
    </dgm:pt>
    <dgm:pt modelId="{972E68CB-9E9A-4093-ABB3-880EF1B8D5E8}" type="sibTrans" cxnId="{56730EA8-958C-4838-B902-B213EFD122EE}">
      <dgm:prSet/>
      <dgm:spPr/>
      <dgm:t>
        <a:bodyPr/>
        <a:lstStyle/>
        <a:p>
          <a:endParaRPr lang="ru-RU"/>
        </a:p>
      </dgm:t>
    </dgm:pt>
    <dgm:pt modelId="{425AFEC4-D7F2-4DB2-8E1C-2D3837F87C0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Диагностика  ЭЕНП (элементарные естественно - научные представления)</a:t>
          </a:r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35AB94BC-1A1C-47CB-B22D-80C6EF204AD7}" type="parTrans" cxnId="{21284FAE-6335-4272-9488-44D34EE0B3B6}">
      <dgm:prSet/>
      <dgm:spPr/>
      <dgm:t>
        <a:bodyPr/>
        <a:lstStyle/>
        <a:p>
          <a:endParaRPr lang="ru-RU"/>
        </a:p>
      </dgm:t>
    </dgm:pt>
    <dgm:pt modelId="{D74CABA1-B247-4242-9791-28C2210153B6}" type="sibTrans" cxnId="{21284FAE-6335-4272-9488-44D34EE0B3B6}">
      <dgm:prSet/>
      <dgm:spPr/>
      <dgm:t>
        <a:bodyPr/>
        <a:lstStyle/>
        <a:p>
          <a:endParaRPr lang="ru-RU"/>
        </a:p>
      </dgm:t>
    </dgm:pt>
    <dgm:pt modelId="{BFB453C6-DBE1-4ED5-B3B1-C616C71BA991}">
      <dgm:prSet phldrT="[Текст]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8D9B08F6-77C5-482F-B3B1-FEF311AF99AA}" type="parTrans" cxnId="{45903BC9-C329-4359-95FF-D915F4141BBB}">
      <dgm:prSet/>
      <dgm:spPr/>
      <dgm:t>
        <a:bodyPr/>
        <a:lstStyle/>
        <a:p>
          <a:endParaRPr lang="ru-RU"/>
        </a:p>
      </dgm:t>
    </dgm:pt>
    <dgm:pt modelId="{AE8201BF-29FC-4CCD-AE24-46E41DF57966}" type="sibTrans" cxnId="{45903BC9-C329-4359-95FF-D915F4141BBB}">
      <dgm:prSet/>
      <dgm:spPr/>
      <dgm:t>
        <a:bodyPr/>
        <a:lstStyle/>
        <a:p>
          <a:endParaRPr lang="ru-RU"/>
        </a:p>
      </dgm:t>
    </dgm:pt>
    <dgm:pt modelId="{504B62E9-0BB0-4BA7-B6B9-B3767624A09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Создание условий для детского экспериментирования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8B6C771-1E64-4486-A103-FDB3A0157004}" type="parTrans" cxnId="{9B81C2CD-22CC-4194-99C3-8A405103360F}">
      <dgm:prSet/>
      <dgm:spPr/>
      <dgm:t>
        <a:bodyPr/>
        <a:lstStyle/>
        <a:p>
          <a:endParaRPr lang="ru-RU"/>
        </a:p>
      </dgm:t>
    </dgm:pt>
    <dgm:pt modelId="{AE242A4C-C725-4D8E-8435-431FC9AC7672}" type="sibTrans" cxnId="{9B81C2CD-22CC-4194-99C3-8A405103360F}">
      <dgm:prSet/>
      <dgm:spPr/>
      <dgm:t>
        <a:bodyPr/>
        <a:lstStyle/>
        <a:p>
          <a:endParaRPr lang="ru-RU"/>
        </a:p>
      </dgm:t>
    </dgm:pt>
    <dgm:pt modelId="{ED35C2C7-FD28-4CC6-AC0C-C0E965D977F4}">
      <dgm:prSet phldrT="[Текст]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Исследовательские центры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3966AAB-E66A-4DB2-9215-6FE857B890D0}" type="parTrans" cxnId="{30C81EFC-9056-446B-9900-A1ECC7DCA262}">
      <dgm:prSet/>
      <dgm:spPr/>
      <dgm:t>
        <a:bodyPr/>
        <a:lstStyle/>
        <a:p>
          <a:endParaRPr lang="ru-RU"/>
        </a:p>
      </dgm:t>
    </dgm:pt>
    <dgm:pt modelId="{AB735CD9-231E-433C-B646-18AB0E3D905B}" type="sibTrans" cxnId="{30C81EFC-9056-446B-9900-A1ECC7DCA262}">
      <dgm:prSet/>
      <dgm:spPr/>
      <dgm:t>
        <a:bodyPr/>
        <a:lstStyle/>
        <a:p>
          <a:endParaRPr lang="ru-RU"/>
        </a:p>
      </dgm:t>
    </dgm:pt>
    <dgm:pt modelId="{B06BABEB-1763-424D-8521-30107DF8E8B4}">
      <dgm:prSet phldrT="[Текст]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Центры науки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F3541C1-FAAF-42EA-A012-05657EBF3AFF}" type="parTrans" cxnId="{69C6A559-7AE4-4B6F-9195-D0E7038038AC}">
      <dgm:prSet/>
      <dgm:spPr/>
      <dgm:t>
        <a:bodyPr/>
        <a:lstStyle/>
        <a:p>
          <a:endParaRPr lang="ru-RU"/>
        </a:p>
      </dgm:t>
    </dgm:pt>
    <dgm:pt modelId="{4C5C0938-9A52-4EDF-A7DE-9E41A9F4318C}" type="sibTrans" cxnId="{69C6A559-7AE4-4B6F-9195-D0E7038038AC}">
      <dgm:prSet/>
      <dgm:spPr/>
      <dgm:t>
        <a:bodyPr/>
        <a:lstStyle/>
        <a:p>
          <a:endParaRPr lang="ru-RU"/>
        </a:p>
      </dgm:t>
    </dgm:pt>
    <dgm:pt modelId="{1420F29B-FC8A-471D-A082-61E86983A24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Проведение познавательных и эвристических бесед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CBBEF54-7C98-4AB3-9BA6-FC1336D641F8}" type="parTrans" cxnId="{F95691BD-1894-4011-8FC1-E2A0430452FA}">
      <dgm:prSet/>
      <dgm:spPr/>
      <dgm:t>
        <a:bodyPr/>
        <a:lstStyle/>
        <a:p>
          <a:endParaRPr lang="ru-RU"/>
        </a:p>
      </dgm:t>
    </dgm:pt>
    <dgm:pt modelId="{081780A1-79EA-4EF9-84EC-B51FD5674C63}" type="sibTrans" cxnId="{F95691BD-1894-4011-8FC1-E2A0430452FA}">
      <dgm:prSet/>
      <dgm:spPr/>
      <dgm:t>
        <a:bodyPr/>
        <a:lstStyle/>
        <a:p>
          <a:endParaRPr lang="ru-RU"/>
        </a:p>
      </dgm:t>
    </dgm:pt>
    <dgm:pt modelId="{A4844F25-1228-47BE-BD95-D73FDCAB5A13}">
      <dgm:prSet phldrT="[Текст]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Поддержание исследовательской активности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83033F2-B5A8-4569-AD51-64AE6C19FB51}" type="parTrans" cxnId="{6BF69574-F3DA-4E7A-92AE-B10D7AFF8BC0}">
      <dgm:prSet/>
      <dgm:spPr/>
      <dgm:t>
        <a:bodyPr/>
        <a:lstStyle/>
        <a:p>
          <a:endParaRPr lang="ru-RU"/>
        </a:p>
      </dgm:t>
    </dgm:pt>
    <dgm:pt modelId="{7A4EAEE5-D1AE-49AB-91A7-9E62723322B9}" type="sibTrans" cxnId="{6BF69574-F3DA-4E7A-92AE-B10D7AFF8BC0}">
      <dgm:prSet/>
      <dgm:spPr/>
      <dgm:t>
        <a:bodyPr/>
        <a:lstStyle/>
        <a:p>
          <a:endParaRPr lang="ru-RU"/>
        </a:p>
      </dgm:t>
    </dgm:pt>
    <dgm:pt modelId="{C313ECBA-0CEE-49CC-85CF-AFF3D4E6B584}">
      <dgm:prSet phldrT="[Текст]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Повышение познавательной инициативы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4F1CF3C-8CA6-4E31-AF16-661EC17B1C50}" type="parTrans" cxnId="{E8B311BE-1531-450D-936E-62B0D356386C}">
      <dgm:prSet/>
      <dgm:spPr/>
      <dgm:t>
        <a:bodyPr/>
        <a:lstStyle/>
        <a:p>
          <a:endParaRPr lang="ru-RU"/>
        </a:p>
      </dgm:t>
    </dgm:pt>
    <dgm:pt modelId="{1C17D82E-8AE1-475D-88EB-DFC325F6EB1E}" type="sibTrans" cxnId="{E8B311BE-1531-450D-936E-62B0D356386C}">
      <dgm:prSet/>
      <dgm:spPr/>
      <dgm:t>
        <a:bodyPr/>
        <a:lstStyle/>
        <a:p>
          <a:endParaRPr lang="ru-RU"/>
        </a:p>
      </dgm:t>
    </dgm:pt>
    <dgm:pt modelId="{D2B731F5-29ED-42A0-89D7-081E0A027D95}" type="pres">
      <dgm:prSet presAssocID="{68C4F4F3-130C-45BA-B3C5-EA2B522BBC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21EC9-70D7-4A9F-84C7-1203BE9F0B15}" type="pres">
      <dgm:prSet presAssocID="{62DAD61C-28EE-4340-92D2-F1FE5C7C2D3B}" presName="comp" presStyleCnt="0"/>
      <dgm:spPr/>
    </dgm:pt>
    <dgm:pt modelId="{FF81E630-981C-400E-B41A-A59845069241}" type="pres">
      <dgm:prSet presAssocID="{62DAD61C-28EE-4340-92D2-F1FE5C7C2D3B}" presName="box" presStyleLbl="node1" presStyleIdx="0" presStyleCnt="3"/>
      <dgm:spPr/>
      <dgm:t>
        <a:bodyPr/>
        <a:lstStyle/>
        <a:p>
          <a:endParaRPr lang="ru-RU"/>
        </a:p>
      </dgm:t>
    </dgm:pt>
    <dgm:pt modelId="{9688CF83-19BA-49A0-96A7-79D28364E7FA}" type="pres">
      <dgm:prSet presAssocID="{62DAD61C-28EE-4340-92D2-F1FE5C7C2D3B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3B0C2D9-BE4B-4322-9951-FCDFD6639B40}" type="pres">
      <dgm:prSet presAssocID="{62DAD61C-28EE-4340-92D2-F1FE5C7C2D3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537CE-03CD-4247-8329-17E116CFF1C0}" type="pres">
      <dgm:prSet presAssocID="{972E68CB-9E9A-4093-ABB3-880EF1B8D5E8}" presName="spacer" presStyleCnt="0"/>
      <dgm:spPr/>
    </dgm:pt>
    <dgm:pt modelId="{706DF6CE-D776-4F11-BEE9-B82F72BCD794}" type="pres">
      <dgm:prSet presAssocID="{504B62E9-0BB0-4BA7-B6B9-B3767624A09B}" presName="comp" presStyleCnt="0"/>
      <dgm:spPr/>
    </dgm:pt>
    <dgm:pt modelId="{3DC3B8E0-F40D-4387-A3AD-73F24CDDD6F5}" type="pres">
      <dgm:prSet presAssocID="{504B62E9-0BB0-4BA7-B6B9-B3767624A09B}" presName="box" presStyleLbl="node1" presStyleIdx="1" presStyleCnt="3"/>
      <dgm:spPr/>
      <dgm:t>
        <a:bodyPr/>
        <a:lstStyle/>
        <a:p>
          <a:endParaRPr lang="ru-RU"/>
        </a:p>
      </dgm:t>
    </dgm:pt>
    <dgm:pt modelId="{727AA461-F46D-4CFD-B2CE-93673D1BA68C}" type="pres">
      <dgm:prSet presAssocID="{504B62E9-0BB0-4BA7-B6B9-B3767624A09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A7351598-C708-4925-A3FA-F77D63BBCFEF}" type="pres">
      <dgm:prSet presAssocID="{504B62E9-0BB0-4BA7-B6B9-B3767624A0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90BF4-ECCA-4B4F-B11D-19F0BC6F846C}" type="pres">
      <dgm:prSet presAssocID="{AE242A4C-C725-4D8E-8435-431FC9AC7672}" presName="spacer" presStyleCnt="0"/>
      <dgm:spPr/>
    </dgm:pt>
    <dgm:pt modelId="{826672BC-3720-4F8B-9438-BF65814DA658}" type="pres">
      <dgm:prSet presAssocID="{1420F29B-FC8A-471D-A082-61E86983A241}" presName="comp" presStyleCnt="0"/>
      <dgm:spPr/>
    </dgm:pt>
    <dgm:pt modelId="{7BA29AB0-7DDA-4813-89A0-1BA0961C2655}" type="pres">
      <dgm:prSet presAssocID="{1420F29B-FC8A-471D-A082-61E86983A241}" presName="box" presStyleLbl="node1" presStyleIdx="2" presStyleCnt="3"/>
      <dgm:spPr/>
      <dgm:t>
        <a:bodyPr/>
        <a:lstStyle/>
        <a:p>
          <a:endParaRPr lang="ru-RU"/>
        </a:p>
      </dgm:t>
    </dgm:pt>
    <dgm:pt modelId="{40ADA1C1-BB41-4D9A-87C6-896133B6EC91}" type="pres">
      <dgm:prSet presAssocID="{1420F29B-FC8A-471D-A082-61E86983A24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127EC114-6452-4062-84D7-4A51521603AA}" type="pres">
      <dgm:prSet presAssocID="{1420F29B-FC8A-471D-A082-61E86983A24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C879A-F9C7-4A8A-91CC-A389890CF17C}" type="presOf" srcId="{ED35C2C7-FD28-4CC6-AC0C-C0E965D977F4}" destId="{A7351598-C708-4925-A3FA-F77D63BBCFEF}" srcOrd="1" destOrd="1" presId="urn:microsoft.com/office/officeart/2005/8/layout/vList4"/>
    <dgm:cxn modelId="{D0BC2A61-3D1B-4F37-BDE3-4E72AA38DF57}" type="presOf" srcId="{ED35C2C7-FD28-4CC6-AC0C-C0E965D977F4}" destId="{3DC3B8E0-F40D-4387-A3AD-73F24CDDD6F5}" srcOrd="0" destOrd="1" presId="urn:microsoft.com/office/officeart/2005/8/layout/vList4"/>
    <dgm:cxn modelId="{E8B311BE-1531-450D-936E-62B0D356386C}" srcId="{1420F29B-FC8A-471D-A082-61E86983A241}" destId="{C313ECBA-0CEE-49CC-85CF-AFF3D4E6B584}" srcOrd="1" destOrd="0" parTransId="{44F1CF3C-8CA6-4E31-AF16-661EC17B1C50}" sibTransId="{1C17D82E-8AE1-475D-88EB-DFC325F6EB1E}"/>
    <dgm:cxn modelId="{3F38CE8B-BE3F-4E85-A36F-1A42F3ED7F0C}" type="presOf" srcId="{BFB453C6-DBE1-4ED5-B3B1-C616C71BA991}" destId="{F3B0C2D9-BE4B-4322-9951-FCDFD6639B40}" srcOrd="1" destOrd="2" presId="urn:microsoft.com/office/officeart/2005/8/layout/vList4"/>
    <dgm:cxn modelId="{30C81EFC-9056-446B-9900-A1ECC7DCA262}" srcId="{504B62E9-0BB0-4BA7-B6B9-B3767624A09B}" destId="{ED35C2C7-FD28-4CC6-AC0C-C0E965D977F4}" srcOrd="0" destOrd="0" parTransId="{43966AAB-E66A-4DB2-9215-6FE857B890D0}" sibTransId="{AB735CD9-231E-433C-B646-18AB0E3D905B}"/>
    <dgm:cxn modelId="{5EB75C29-D139-4795-828D-F61E96724D87}" type="presOf" srcId="{B06BABEB-1763-424D-8521-30107DF8E8B4}" destId="{3DC3B8E0-F40D-4387-A3AD-73F24CDDD6F5}" srcOrd="0" destOrd="2" presId="urn:microsoft.com/office/officeart/2005/8/layout/vList4"/>
    <dgm:cxn modelId="{B6CDF0DE-1477-4F8D-80D1-B889D35E5FAE}" type="presOf" srcId="{504B62E9-0BB0-4BA7-B6B9-B3767624A09B}" destId="{3DC3B8E0-F40D-4387-A3AD-73F24CDDD6F5}" srcOrd="0" destOrd="0" presId="urn:microsoft.com/office/officeart/2005/8/layout/vList4"/>
    <dgm:cxn modelId="{2BE2326D-FB22-4BFD-B424-DF987BE195EA}" type="presOf" srcId="{A4844F25-1228-47BE-BD95-D73FDCAB5A13}" destId="{7BA29AB0-7DDA-4813-89A0-1BA0961C2655}" srcOrd="0" destOrd="1" presId="urn:microsoft.com/office/officeart/2005/8/layout/vList4"/>
    <dgm:cxn modelId="{84FA3AE3-298E-4AE7-9352-FE005BD8CF5E}" type="presOf" srcId="{62DAD61C-28EE-4340-92D2-F1FE5C7C2D3B}" destId="{F3B0C2D9-BE4B-4322-9951-FCDFD6639B40}" srcOrd="1" destOrd="0" presId="urn:microsoft.com/office/officeart/2005/8/layout/vList4"/>
    <dgm:cxn modelId="{69C6A559-7AE4-4B6F-9195-D0E7038038AC}" srcId="{504B62E9-0BB0-4BA7-B6B9-B3767624A09B}" destId="{B06BABEB-1763-424D-8521-30107DF8E8B4}" srcOrd="1" destOrd="0" parTransId="{8F3541C1-FAAF-42EA-A012-05657EBF3AFF}" sibTransId="{4C5C0938-9A52-4EDF-A7DE-9E41A9F4318C}"/>
    <dgm:cxn modelId="{F95691BD-1894-4011-8FC1-E2A0430452FA}" srcId="{68C4F4F3-130C-45BA-B3C5-EA2B522BBC7B}" destId="{1420F29B-FC8A-471D-A082-61E86983A241}" srcOrd="2" destOrd="0" parTransId="{2CBBEF54-7C98-4AB3-9BA6-FC1336D641F8}" sibTransId="{081780A1-79EA-4EF9-84EC-B51FD5674C63}"/>
    <dgm:cxn modelId="{04457051-7E55-483A-9175-30491208A512}" type="presOf" srcId="{C313ECBA-0CEE-49CC-85CF-AFF3D4E6B584}" destId="{7BA29AB0-7DDA-4813-89A0-1BA0961C2655}" srcOrd="0" destOrd="2" presId="urn:microsoft.com/office/officeart/2005/8/layout/vList4"/>
    <dgm:cxn modelId="{0738D6BF-73C3-4109-AC5B-0CAFD706F03B}" type="presOf" srcId="{504B62E9-0BB0-4BA7-B6B9-B3767624A09B}" destId="{A7351598-C708-4925-A3FA-F77D63BBCFEF}" srcOrd="1" destOrd="0" presId="urn:microsoft.com/office/officeart/2005/8/layout/vList4"/>
    <dgm:cxn modelId="{8737757C-0FB9-4600-9BB9-9DC6D86DDBD0}" type="presOf" srcId="{425AFEC4-D7F2-4DB2-8E1C-2D3837F87C0C}" destId="{F3B0C2D9-BE4B-4322-9951-FCDFD6639B40}" srcOrd="1" destOrd="1" presId="urn:microsoft.com/office/officeart/2005/8/layout/vList4"/>
    <dgm:cxn modelId="{45903BC9-C329-4359-95FF-D915F4141BBB}" srcId="{62DAD61C-28EE-4340-92D2-F1FE5C7C2D3B}" destId="{BFB453C6-DBE1-4ED5-B3B1-C616C71BA991}" srcOrd="1" destOrd="0" parTransId="{8D9B08F6-77C5-482F-B3B1-FEF311AF99AA}" sibTransId="{AE8201BF-29FC-4CCD-AE24-46E41DF57966}"/>
    <dgm:cxn modelId="{FCFD2B50-9B1C-4B73-A48E-37BE109DC50C}" type="presOf" srcId="{68C4F4F3-130C-45BA-B3C5-EA2B522BBC7B}" destId="{D2B731F5-29ED-42A0-89D7-081E0A027D95}" srcOrd="0" destOrd="0" presId="urn:microsoft.com/office/officeart/2005/8/layout/vList4"/>
    <dgm:cxn modelId="{F3DBD287-727C-4B30-9EFC-F19A3233C3DB}" type="presOf" srcId="{A4844F25-1228-47BE-BD95-D73FDCAB5A13}" destId="{127EC114-6452-4062-84D7-4A51521603AA}" srcOrd="1" destOrd="1" presId="urn:microsoft.com/office/officeart/2005/8/layout/vList4"/>
    <dgm:cxn modelId="{5996EDDF-B41A-4351-B6A9-3E913854FC19}" type="presOf" srcId="{B06BABEB-1763-424D-8521-30107DF8E8B4}" destId="{A7351598-C708-4925-A3FA-F77D63BBCFEF}" srcOrd="1" destOrd="2" presId="urn:microsoft.com/office/officeart/2005/8/layout/vList4"/>
    <dgm:cxn modelId="{093AD9AB-86F5-4BF3-9DB4-C4583684886E}" type="presOf" srcId="{1420F29B-FC8A-471D-A082-61E86983A241}" destId="{127EC114-6452-4062-84D7-4A51521603AA}" srcOrd="1" destOrd="0" presId="urn:microsoft.com/office/officeart/2005/8/layout/vList4"/>
    <dgm:cxn modelId="{0A2EB6F3-424F-4271-B929-16E079B83AFE}" type="presOf" srcId="{62DAD61C-28EE-4340-92D2-F1FE5C7C2D3B}" destId="{FF81E630-981C-400E-B41A-A59845069241}" srcOrd="0" destOrd="0" presId="urn:microsoft.com/office/officeart/2005/8/layout/vList4"/>
    <dgm:cxn modelId="{52A78193-5553-486B-A91F-A7BC079809C5}" type="presOf" srcId="{BFB453C6-DBE1-4ED5-B3B1-C616C71BA991}" destId="{FF81E630-981C-400E-B41A-A59845069241}" srcOrd="0" destOrd="2" presId="urn:microsoft.com/office/officeart/2005/8/layout/vList4"/>
    <dgm:cxn modelId="{6BF69574-F3DA-4E7A-92AE-B10D7AFF8BC0}" srcId="{1420F29B-FC8A-471D-A082-61E86983A241}" destId="{A4844F25-1228-47BE-BD95-D73FDCAB5A13}" srcOrd="0" destOrd="0" parTransId="{D83033F2-B5A8-4569-AD51-64AE6C19FB51}" sibTransId="{7A4EAEE5-D1AE-49AB-91A7-9E62723322B9}"/>
    <dgm:cxn modelId="{17463DEA-F951-4BB4-8C5A-9B3CC038C907}" type="presOf" srcId="{C313ECBA-0CEE-49CC-85CF-AFF3D4E6B584}" destId="{127EC114-6452-4062-84D7-4A51521603AA}" srcOrd="1" destOrd="2" presId="urn:microsoft.com/office/officeart/2005/8/layout/vList4"/>
    <dgm:cxn modelId="{9B81C2CD-22CC-4194-99C3-8A405103360F}" srcId="{68C4F4F3-130C-45BA-B3C5-EA2B522BBC7B}" destId="{504B62E9-0BB0-4BA7-B6B9-B3767624A09B}" srcOrd="1" destOrd="0" parTransId="{A8B6C771-1E64-4486-A103-FDB3A0157004}" sibTransId="{AE242A4C-C725-4D8E-8435-431FC9AC7672}"/>
    <dgm:cxn modelId="{5284F7BC-6390-4DF5-BB64-5ABC240AD375}" type="presOf" srcId="{1420F29B-FC8A-471D-A082-61E86983A241}" destId="{7BA29AB0-7DDA-4813-89A0-1BA0961C2655}" srcOrd="0" destOrd="0" presId="urn:microsoft.com/office/officeart/2005/8/layout/vList4"/>
    <dgm:cxn modelId="{B16AF0B3-E384-4789-9E6F-6018D0AB1ABF}" type="presOf" srcId="{425AFEC4-D7F2-4DB2-8E1C-2D3837F87C0C}" destId="{FF81E630-981C-400E-B41A-A59845069241}" srcOrd="0" destOrd="1" presId="urn:microsoft.com/office/officeart/2005/8/layout/vList4"/>
    <dgm:cxn modelId="{21284FAE-6335-4272-9488-44D34EE0B3B6}" srcId="{62DAD61C-28EE-4340-92D2-F1FE5C7C2D3B}" destId="{425AFEC4-D7F2-4DB2-8E1C-2D3837F87C0C}" srcOrd="0" destOrd="0" parTransId="{35AB94BC-1A1C-47CB-B22D-80C6EF204AD7}" sibTransId="{D74CABA1-B247-4242-9791-28C2210153B6}"/>
    <dgm:cxn modelId="{56730EA8-958C-4838-B902-B213EFD122EE}" srcId="{68C4F4F3-130C-45BA-B3C5-EA2B522BBC7B}" destId="{62DAD61C-28EE-4340-92D2-F1FE5C7C2D3B}" srcOrd="0" destOrd="0" parTransId="{40F4E8DC-1458-4027-8CAE-EC8FD6FB1501}" sibTransId="{972E68CB-9E9A-4093-ABB3-880EF1B8D5E8}"/>
    <dgm:cxn modelId="{DB446B7B-ACF2-447C-96D8-62C13A50932C}" type="presParOf" srcId="{D2B731F5-29ED-42A0-89D7-081E0A027D95}" destId="{58A21EC9-70D7-4A9F-84C7-1203BE9F0B15}" srcOrd="0" destOrd="0" presId="urn:microsoft.com/office/officeart/2005/8/layout/vList4"/>
    <dgm:cxn modelId="{2122FAB2-077B-4B62-BDA1-7ACC78D456DC}" type="presParOf" srcId="{58A21EC9-70D7-4A9F-84C7-1203BE9F0B15}" destId="{FF81E630-981C-400E-B41A-A59845069241}" srcOrd="0" destOrd="0" presId="urn:microsoft.com/office/officeart/2005/8/layout/vList4"/>
    <dgm:cxn modelId="{28B4AE25-7315-4046-81DA-E87E0C423EF8}" type="presParOf" srcId="{58A21EC9-70D7-4A9F-84C7-1203BE9F0B15}" destId="{9688CF83-19BA-49A0-96A7-79D28364E7FA}" srcOrd="1" destOrd="0" presId="urn:microsoft.com/office/officeart/2005/8/layout/vList4"/>
    <dgm:cxn modelId="{EB9E35D2-24DA-4913-96A1-0F576E9E03BC}" type="presParOf" srcId="{58A21EC9-70D7-4A9F-84C7-1203BE9F0B15}" destId="{F3B0C2D9-BE4B-4322-9951-FCDFD6639B40}" srcOrd="2" destOrd="0" presId="urn:microsoft.com/office/officeart/2005/8/layout/vList4"/>
    <dgm:cxn modelId="{42E6C643-6D6F-4330-988B-A53E8F1FBFFA}" type="presParOf" srcId="{D2B731F5-29ED-42A0-89D7-081E0A027D95}" destId="{1FC537CE-03CD-4247-8329-17E116CFF1C0}" srcOrd="1" destOrd="0" presId="urn:microsoft.com/office/officeart/2005/8/layout/vList4"/>
    <dgm:cxn modelId="{4A7C51E6-D57A-464E-82FE-5A7AED466693}" type="presParOf" srcId="{D2B731F5-29ED-42A0-89D7-081E0A027D95}" destId="{706DF6CE-D776-4F11-BEE9-B82F72BCD794}" srcOrd="2" destOrd="0" presId="urn:microsoft.com/office/officeart/2005/8/layout/vList4"/>
    <dgm:cxn modelId="{60FDD623-E268-4751-AF75-4BA7609ACBCE}" type="presParOf" srcId="{706DF6CE-D776-4F11-BEE9-B82F72BCD794}" destId="{3DC3B8E0-F40D-4387-A3AD-73F24CDDD6F5}" srcOrd="0" destOrd="0" presId="urn:microsoft.com/office/officeart/2005/8/layout/vList4"/>
    <dgm:cxn modelId="{69AFBB9B-C42D-4D8F-A13C-68CEF74F3321}" type="presParOf" srcId="{706DF6CE-D776-4F11-BEE9-B82F72BCD794}" destId="{727AA461-F46D-4CFD-B2CE-93673D1BA68C}" srcOrd="1" destOrd="0" presId="urn:microsoft.com/office/officeart/2005/8/layout/vList4"/>
    <dgm:cxn modelId="{0F2A6079-C9F1-4D06-9416-6DF725ED0B69}" type="presParOf" srcId="{706DF6CE-D776-4F11-BEE9-B82F72BCD794}" destId="{A7351598-C708-4925-A3FA-F77D63BBCFEF}" srcOrd="2" destOrd="0" presId="urn:microsoft.com/office/officeart/2005/8/layout/vList4"/>
    <dgm:cxn modelId="{741DD46B-7745-4269-AFCA-0E3B08CFBEDF}" type="presParOf" srcId="{D2B731F5-29ED-42A0-89D7-081E0A027D95}" destId="{D5790BF4-ECCA-4B4F-B11D-19F0BC6F846C}" srcOrd="3" destOrd="0" presId="urn:microsoft.com/office/officeart/2005/8/layout/vList4"/>
    <dgm:cxn modelId="{3FDD1F30-17F6-43DD-8703-C8F777140CE8}" type="presParOf" srcId="{D2B731F5-29ED-42A0-89D7-081E0A027D95}" destId="{826672BC-3720-4F8B-9438-BF65814DA658}" srcOrd="4" destOrd="0" presId="urn:microsoft.com/office/officeart/2005/8/layout/vList4"/>
    <dgm:cxn modelId="{54892AD3-8593-4CB6-86AD-BECFACE64BB4}" type="presParOf" srcId="{826672BC-3720-4F8B-9438-BF65814DA658}" destId="{7BA29AB0-7DDA-4813-89A0-1BA0961C2655}" srcOrd="0" destOrd="0" presId="urn:microsoft.com/office/officeart/2005/8/layout/vList4"/>
    <dgm:cxn modelId="{709DF819-99DE-449B-91F9-E5F4B4AEBF2B}" type="presParOf" srcId="{826672BC-3720-4F8B-9438-BF65814DA658}" destId="{40ADA1C1-BB41-4D9A-87C6-896133B6EC91}" srcOrd="1" destOrd="0" presId="urn:microsoft.com/office/officeart/2005/8/layout/vList4"/>
    <dgm:cxn modelId="{6AEBE260-A53A-4341-B6BD-1CFDFF5FA525}" type="presParOf" srcId="{826672BC-3720-4F8B-9438-BF65814DA658}" destId="{127EC114-6452-4062-84D7-4A51521603A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A391DE-CC82-4F20-B15A-E70F63C8900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31BB3-1070-43D3-B828-D2644AADCFA1}">
      <dgm:prSet phldrT="[Текст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ctr"/>
          <a:r>
            <a:rPr lang="ru-RU" sz="2800" b="1" cap="none" spc="0" dirty="0" smtClean="0">
              <a:ln/>
              <a:solidFill>
                <a:schemeClr val="accent3"/>
              </a:solidFill>
              <a:effectLst/>
            </a:rPr>
            <a:t>Актуализация культурно – смыслового контекста, наводящего детей на постановку вопросов, проблем по данной теме</a:t>
          </a:r>
          <a:endParaRPr lang="ru-RU" sz="2800" b="1" cap="none" spc="0" dirty="0">
            <a:ln/>
            <a:solidFill>
              <a:schemeClr val="accent3"/>
            </a:solidFill>
            <a:effectLst/>
          </a:endParaRPr>
        </a:p>
      </dgm:t>
    </dgm:pt>
    <dgm:pt modelId="{E4D76DF6-5812-45D2-A0AA-6076DC7F7F49}" type="parTrans" cxnId="{6C14171A-4031-4C32-A2EB-73C40790ADD8}">
      <dgm:prSet/>
      <dgm:spPr/>
      <dgm:t>
        <a:bodyPr/>
        <a:lstStyle/>
        <a:p>
          <a:endParaRPr lang="ru-RU"/>
        </a:p>
      </dgm:t>
    </dgm:pt>
    <dgm:pt modelId="{DB8E1AB1-8CFE-4FA3-A711-2E28841528B0}" type="sibTrans" cxnId="{6C14171A-4031-4C32-A2EB-73C40790ADD8}">
      <dgm:prSet/>
      <dgm:spPr/>
      <dgm:t>
        <a:bodyPr/>
        <a:lstStyle/>
        <a:p>
          <a:endParaRPr lang="ru-RU"/>
        </a:p>
      </dgm:t>
    </dgm:pt>
    <dgm:pt modelId="{649C6F7D-47BC-4542-B5C7-00270472677B}" type="pres">
      <dgm:prSet presAssocID="{55A391DE-CC82-4F20-B15A-E70F63C890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C5A7C-0F6F-4A0E-9E37-04BF0EA74DE6}" type="pres">
      <dgm:prSet presAssocID="{C8131BB3-1070-43D3-B828-D2644AADCFA1}" presName="parentText" presStyleLbl="node1" presStyleIdx="0" presStyleCnt="1" custScaleY="972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4171A-4031-4C32-A2EB-73C40790ADD8}" srcId="{55A391DE-CC82-4F20-B15A-E70F63C89008}" destId="{C8131BB3-1070-43D3-B828-D2644AADCFA1}" srcOrd="0" destOrd="0" parTransId="{E4D76DF6-5812-45D2-A0AA-6076DC7F7F49}" sibTransId="{DB8E1AB1-8CFE-4FA3-A711-2E28841528B0}"/>
    <dgm:cxn modelId="{2AFFEB41-04AB-42C1-9813-A0D36DED5330}" type="presOf" srcId="{C8131BB3-1070-43D3-B828-D2644AADCFA1}" destId="{E54C5A7C-0F6F-4A0E-9E37-04BF0EA74DE6}" srcOrd="0" destOrd="0" presId="urn:microsoft.com/office/officeart/2005/8/layout/vList2"/>
    <dgm:cxn modelId="{3A96A75A-070A-4640-AF92-2D195797312B}" type="presOf" srcId="{55A391DE-CC82-4F20-B15A-E70F63C89008}" destId="{649C6F7D-47BC-4542-B5C7-00270472677B}" srcOrd="0" destOrd="0" presId="urn:microsoft.com/office/officeart/2005/8/layout/vList2"/>
    <dgm:cxn modelId="{BB129BB4-05B2-44EC-8E6C-DF55077A978F}" type="presParOf" srcId="{649C6F7D-47BC-4542-B5C7-00270472677B}" destId="{E54C5A7C-0F6F-4A0E-9E37-04BF0EA74D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E0533D-A52B-4F17-BE49-378CEB0A814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C118DA-21FA-4B4C-AB21-118D5F536E6E}">
      <dgm:prSet phldrT="[Текст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algn="ctr"/>
          <a:r>
            <a:rPr lang="ru-RU" sz="2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Обсуждение идей, предложений по поводу возникших вопросов, проблем</a:t>
          </a:r>
          <a:endParaRPr lang="ru-RU" sz="28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35B5C36-D690-41A0-94E5-DF372BF3F6B6}" type="parTrans" cxnId="{5D46C59F-922B-4833-9225-EFB96CDB054D}">
      <dgm:prSet/>
      <dgm:spPr/>
      <dgm:t>
        <a:bodyPr/>
        <a:lstStyle/>
        <a:p>
          <a:endParaRPr lang="ru-RU"/>
        </a:p>
      </dgm:t>
    </dgm:pt>
    <dgm:pt modelId="{A98F90B6-724E-45C5-9D84-E9B51E2A2E88}" type="sibTrans" cxnId="{5D46C59F-922B-4833-9225-EFB96CDB054D}">
      <dgm:prSet/>
      <dgm:spPr/>
      <dgm:t>
        <a:bodyPr/>
        <a:lstStyle/>
        <a:p>
          <a:endParaRPr lang="ru-RU"/>
        </a:p>
      </dgm:t>
    </dgm:pt>
    <dgm:pt modelId="{4353CBB6-0ABD-4046-A9BC-A1239671DEEE}" type="pres">
      <dgm:prSet presAssocID="{2BE0533D-A52B-4F17-BE49-378CEB0A81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9A468-DC2D-4B83-A98B-859C58A0C838}" type="pres">
      <dgm:prSet presAssocID="{D2C118DA-21FA-4B4C-AB21-118D5F536E6E}" presName="parentText" presStyleLbl="node1" presStyleIdx="0" presStyleCnt="1" custScaleY="108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B0FA7-BD6E-4A60-9212-5B2A870A275A}" type="presOf" srcId="{D2C118DA-21FA-4B4C-AB21-118D5F536E6E}" destId="{BAE9A468-DC2D-4B83-A98B-859C58A0C838}" srcOrd="0" destOrd="0" presId="urn:microsoft.com/office/officeart/2005/8/layout/vList2"/>
    <dgm:cxn modelId="{5D46C59F-922B-4833-9225-EFB96CDB054D}" srcId="{2BE0533D-A52B-4F17-BE49-378CEB0A8145}" destId="{D2C118DA-21FA-4B4C-AB21-118D5F536E6E}" srcOrd="0" destOrd="0" parTransId="{D35B5C36-D690-41A0-94E5-DF372BF3F6B6}" sibTransId="{A98F90B6-724E-45C5-9D84-E9B51E2A2E88}"/>
    <dgm:cxn modelId="{BEE63D5C-15F9-400E-A89C-CC0C0B56A71B}" type="presOf" srcId="{2BE0533D-A52B-4F17-BE49-378CEB0A8145}" destId="{4353CBB6-0ABD-4046-A9BC-A1239671DEEE}" srcOrd="0" destOrd="0" presId="urn:microsoft.com/office/officeart/2005/8/layout/vList2"/>
    <dgm:cxn modelId="{AF389DB4-EC02-4D3D-B937-E72A2F54A47E}" type="presParOf" srcId="{4353CBB6-0ABD-4046-A9BC-A1239671DEEE}" destId="{BAE9A468-DC2D-4B83-A98B-859C58A0C8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F65853-08D3-40FD-98EB-C108DFFC43B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634A69-5058-4F09-AC28-037C0ED93FE4}">
      <dgm:prSet phldrT="[Текст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ctr"/>
          <a:r>
            <a: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Опытная проверка или предметно – символическая фиксация связей, отношений между предметами, явлениями</a:t>
          </a:r>
          <a:endParaRPr lang="ru-RU" sz="2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C370A94-79AB-4CA5-B9AD-10D3C591C282}" type="parTrans" cxnId="{71B8E099-2A85-4E2C-9113-8A6FC2ABAEF9}">
      <dgm:prSet/>
      <dgm:spPr/>
      <dgm:t>
        <a:bodyPr/>
        <a:lstStyle/>
        <a:p>
          <a:endParaRPr lang="ru-RU"/>
        </a:p>
      </dgm:t>
    </dgm:pt>
    <dgm:pt modelId="{D6D96BDB-1326-4A8B-BF0E-A4A2BA346352}" type="sibTrans" cxnId="{71B8E099-2A85-4E2C-9113-8A6FC2ABAEF9}">
      <dgm:prSet/>
      <dgm:spPr/>
      <dgm:t>
        <a:bodyPr/>
        <a:lstStyle/>
        <a:p>
          <a:endParaRPr lang="ru-RU"/>
        </a:p>
      </dgm:t>
    </dgm:pt>
    <dgm:pt modelId="{6C6D4FB4-0BDF-4FD2-B2A8-44D40BB01F10}" type="pres">
      <dgm:prSet presAssocID="{31F65853-08D3-40FD-98EB-C108DFFC4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E89E5-A130-4EF7-A826-1316B6B91381}" type="pres">
      <dgm:prSet presAssocID="{22634A69-5058-4F09-AC28-037C0ED93FE4}" presName="parentText" presStyleLbl="node1" presStyleIdx="0" presStyleCnt="1" custLinFactNeighborX="1753" custLinFactNeighborY="35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86B01-41BA-48DD-A9F2-A478F40B0B63}" type="presOf" srcId="{22634A69-5058-4F09-AC28-037C0ED93FE4}" destId="{5F2E89E5-A130-4EF7-A826-1316B6B91381}" srcOrd="0" destOrd="0" presId="urn:microsoft.com/office/officeart/2005/8/layout/vList2"/>
    <dgm:cxn modelId="{177F8921-B56C-47DD-90A3-B4C68C27029A}" type="presOf" srcId="{31F65853-08D3-40FD-98EB-C108DFFC43B1}" destId="{6C6D4FB4-0BDF-4FD2-B2A8-44D40BB01F10}" srcOrd="0" destOrd="0" presId="urn:microsoft.com/office/officeart/2005/8/layout/vList2"/>
    <dgm:cxn modelId="{71B8E099-2A85-4E2C-9113-8A6FC2ABAEF9}" srcId="{31F65853-08D3-40FD-98EB-C108DFFC43B1}" destId="{22634A69-5058-4F09-AC28-037C0ED93FE4}" srcOrd="0" destOrd="0" parTransId="{DC370A94-79AB-4CA5-B9AD-10D3C591C282}" sibTransId="{D6D96BDB-1326-4A8B-BF0E-A4A2BA346352}"/>
    <dgm:cxn modelId="{A1580682-4ED4-44B1-AC46-879BBDD47FC5}" type="presParOf" srcId="{6C6D4FB4-0BDF-4FD2-B2A8-44D40BB01F10}" destId="{5F2E89E5-A130-4EF7-A826-1316B6B913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EC0367-7117-4973-978C-9E21036D9A9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1C05C-6474-4F17-8833-9B92A024C3C6}">
      <dgm:prSet phldrT="[Текст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Предложение детям предметного материала для продолжения исследования в свободной форме (в группе, с родителями дома)</a:t>
          </a:r>
          <a:endParaRPr lang="ru-RU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3EC225C-4851-49DE-8538-8ED1EAC2C98D}" type="parTrans" cxnId="{CEA00B9A-6DEB-4E2E-BCC8-F69EDBAC6696}">
      <dgm:prSet/>
      <dgm:spPr/>
      <dgm:t>
        <a:bodyPr/>
        <a:lstStyle/>
        <a:p>
          <a:endParaRPr lang="ru-RU"/>
        </a:p>
      </dgm:t>
    </dgm:pt>
    <dgm:pt modelId="{033AD123-150A-426E-88C3-54DD795C959F}" type="sibTrans" cxnId="{CEA00B9A-6DEB-4E2E-BCC8-F69EDBAC6696}">
      <dgm:prSet/>
      <dgm:spPr/>
      <dgm:t>
        <a:bodyPr/>
        <a:lstStyle/>
        <a:p>
          <a:endParaRPr lang="ru-RU"/>
        </a:p>
      </dgm:t>
    </dgm:pt>
    <dgm:pt modelId="{F431F2A0-5E0E-4B5B-998B-E86AA8368A46}" type="pres">
      <dgm:prSet presAssocID="{16EC0367-7117-4973-978C-9E21036D9A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F57D9D-1503-4027-BE4A-69F3DEFCC9CD}" type="pres">
      <dgm:prSet presAssocID="{6531C05C-6474-4F17-8833-9B92A024C3C6}" presName="parentText" presStyleLbl="node1" presStyleIdx="0" presStyleCnt="1" custScaleY="107667" custLinFactNeighborY="97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00B9A-6DEB-4E2E-BCC8-F69EDBAC6696}" srcId="{16EC0367-7117-4973-978C-9E21036D9A9C}" destId="{6531C05C-6474-4F17-8833-9B92A024C3C6}" srcOrd="0" destOrd="0" parTransId="{F3EC225C-4851-49DE-8538-8ED1EAC2C98D}" sibTransId="{033AD123-150A-426E-88C3-54DD795C959F}"/>
    <dgm:cxn modelId="{9DC2D1AA-12D4-479A-9AF1-BA1B7501E835}" type="presOf" srcId="{16EC0367-7117-4973-978C-9E21036D9A9C}" destId="{F431F2A0-5E0E-4B5B-998B-E86AA8368A46}" srcOrd="0" destOrd="0" presId="urn:microsoft.com/office/officeart/2005/8/layout/vList2"/>
    <dgm:cxn modelId="{C33C27D5-32E4-4A41-928E-FC55F590200D}" type="presOf" srcId="{6531C05C-6474-4F17-8833-9B92A024C3C6}" destId="{79F57D9D-1503-4027-BE4A-69F3DEFCC9CD}" srcOrd="0" destOrd="0" presId="urn:microsoft.com/office/officeart/2005/8/layout/vList2"/>
    <dgm:cxn modelId="{0E00B501-8367-4E29-92B8-760FFC5C94AB}" type="presParOf" srcId="{F431F2A0-5E0E-4B5B-998B-E86AA8368A46}" destId="{79F57D9D-1503-4027-BE4A-69F3DEFCC9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4FCC7C-08EE-45E5-9E3A-5B2DB3E4C92B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112F16-49BE-4F49-9BB8-1636BBB88C37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DDEFFB6-B90C-41D5-A615-EFA64F929BBD}" type="parTrans" cxnId="{ADC4FF60-46DD-47E1-812B-3DA760924481}">
      <dgm:prSet/>
      <dgm:spPr/>
      <dgm:t>
        <a:bodyPr/>
        <a:lstStyle/>
        <a:p>
          <a:endParaRPr lang="ru-RU"/>
        </a:p>
      </dgm:t>
    </dgm:pt>
    <dgm:pt modelId="{B2AE8968-38C1-46E4-80FF-DC6BE6909D9C}" type="sibTrans" cxnId="{ADC4FF60-46DD-47E1-812B-3DA760924481}">
      <dgm:prSet/>
      <dgm:spPr/>
      <dgm:t>
        <a:bodyPr/>
        <a:lstStyle/>
        <a:p>
          <a:endParaRPr lang="ru-RU"/>
        </a:p>
      </dgm:t>
    </dgm:pt>
    <dgm:pt modelId="{7212FD8D-36C7-4A9A-91B1-E02209513E35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FF50A4D-38A0-4367-99A9-DB46711330B2}" type="parTrans" cxnId="{B250F930-D0D8-4A9B-9CDC-BF50F1846B50}">
      <dgm:prSet/>
      <dgm:spPr/>
      <dgm:t>
        <a:bodyPr/>
        <a:lstStyle/>
        <a:p>
          <a:endParaRPr lang="ru-RU"/>
        </a:p>
      </dgm:t>
    </dgm:pt>
    <dgm:pt modelId="{D04323A6-065E-4D61-9402-60C35089CE32}" type="sibTrans" cxnId="{B250F930-D0D8-4A9B-9CDC-BF50F1846B50}">
      <dgm:prSet/>
      <dgm:spPr/>
      <dgm:t>
        <a:bodyPr/>
        <a:lstStyle/>
        <a:p>
          <a:endParaRPr lang="ru-RU"/>
        </a:p>
      </dgm:t>
    </dgm:pt>
    <dgm:pt modelId="{C653F77D-684B-4FA8-9813-AA16D828C000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2CC5F84-4439-4154-9D25-39B6EE577BB0}" type="parTrans" cxnId="{A7488853-A2C9-47DD-8A46-84653C28A240}">
      <dgm:prSet/>
      <dgm:spPr/>
      <dgm:t>
        <a:bodyPr/>
        <a:lstStyle/>
        <a:p>
          <a:endParaRPr lang="ru-RU"/>
        </a:p>
      </dgm:t>
    </dgm:pt>
    <dgm:pt modelId="{4306B4D6-8D21-4E13-B3AB-7A0EEE5B8877}" type="sibTrans" cxnId="{A7488853-A2C9-47DD-8A46-84653C28A240}">
      <dgm:prSet/>
      <dgm:spPr/>
      <dgm:t>
        <a:bodyPr/>
        <a:lstStyle/>
        <a:p>
          <a:endParaRPr lang="ru-RU"/>
        </a:p>
      </dgm:t>
    </dgm:pt>
    <dgm:pt modelId="{787D31EC-59CD-4082-A940-FAFACC84028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Выбор оборудования и размещение детьми в зоне исследования.</a:t>
          </a:r>
          <a:endParaRPr lang="ru-RU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21915A5-0C36-4326-988B-F8A146065897}" type="parTrans" cxnId="{270056A8-DB83-4F51-A12E-37D7F4831C5D}">
      <dgm:prSet/>
      <dgm:spPr/>
      <dgm:t>
        <a:bodyPr/>
        <a:lstStyle/>
        <a:p>
          <a:endParaRPr lang="ru-RU"/>
        </a:p>
      </dgm:t>
    </dgm:pt>
    <dgm:pt modelId="{7680F303-6588-43C2-94B0-F71C51B60BF2}" type="sibTrans" cxnId="{270056A8-DB83-4F51-A12E-37D7F4831C5D}">
      <dgm:prSet/>
      <dgm:spPr/>
      <dgm:t>
        <a:bodyPr/>
        <a:lstStyle/>
        <a:p>
          <a:endParaRPr lang="ru-RU"/>
        </a:p>
      </dgm:t>
    </dgm:pt>
    <dgm:pt modelId="{4E34BCFF-9F08-4520-86BF-3203BD78BE72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5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76A9C1F-9FF8-4933-B0C8-ECE654912A65}" type="parTrans" cxnId="{2E3E75B6-615C-4788-8E3E-9E70F0BA7210}">
      <dgm:prSet/>
      <dgm:spPr/>
      <dgm:t>
        <a:bodyPr/>
        <a:lstStyle/>
        <a:p>
          <a:endParaRPr lang="ru-RU"/>
        </a:p>
      </dgm:t>
    </dgm:pt>
    <dgm:pt modelId="{3965294A-09EE-4A86-9538-B04F8A867CB4}" type="sibTrans" cxnId="{2E3E75B6-615C-4788-8E3E-9E70F0BA7210}">
      <dgm:prSet/>
      <dgm:spPr/>
      <dgm:t>
        <a:bodyPr/>
        <a:lstStyle/>
        <a:p>
          <a:endParaRPr lang="ru-RU"/>
        </a:p>
      </dgm:t>
    </dgm:pt>
    <dgm:pt modelId="{55580A13-FA3B-4120-A9D7-5931EB46E065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Анализ, обобщение и фиксирование полученных результатов экспериментирования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0DB8F13-1A4E-4702-9012-3B847908B1B6}" type="parTrans" cxnId="{818DDDFC-B95F-4152-AD3F-2029E465385D}">
      <dgm:prSet/>
      <dgm:spPr/>
      <dgm:t>
        <a:bodyPr/>
        <a:lstStyle/>
        <a:p>
          <a:endParaRPr lang="ru-RU"/>
        </a:p>
      </dgm:t>
    </dgm:pt>
    <dgm:pt modelId="{3218B937-335F-4A71-9F14-87EA441F7F94}" type="sibTrans" cxnId="{818DDDFC-B95F-4152-AD3F-2029E465385D}">
      <dgm:prSet/>
      <dgm:spPr/>
      <dgm:t>
        <a:bodyPr/>
        <a:lstStyle/>
        <a:p>
          <a:endParaRPr lang="ru-RU"/>
        </a:p>
      </dgm:t>
    </dgm:pt>
    <dgm:pt modelId="{2A6385BB-E1FF-4D62-BF4F-DAA1599D2649}">
      <dgm:prSet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Постановка исследовательской задачи.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/>
            <a:ea typeface="Calibri"/>
            <a:cs typeface="Times New Roman"/>
          </a:endParaRPr>
        </a:p>
      </dgm:t>
    </dgm:pt>
    <dgm:pt modelId="{CB93BC62-8453-4B10-AB85-645D2BBA4F0F}" type="parTrans" cxnId="{6F1441AE-8DCB-4E03-997C-CD026CC42679}">
      <dgm:prSet/>
      <dgm:spPr/>
      <dgm:t>
        <a:bodyPr/>
        <a:lstStyle/>
        <a:p>
          <a:endParaRPr lang="ru-RU"/>
        </a:p>
      </dgm:t>
    </dgm:pt>
    <dgm:pt modelId="{0ACAB584-B695-402B-A2E5-E8709E6D3CB5}" type="sibTrans" cxnId="{6F1441AE-8DCB-4E03-997C-CD026CC42679}">
      <dgm:prSet/>
      <dgm:spPr/>
      <dgm:t>
        <a:bodyPr/>
        <a:lstStyle/>
        <a:p>
          <a:endParaRPr lang="ru-RU"/>
        </a:p>
      </dgm:t>
    </dgm:pt>
    <dgm:pt modelId="{EBD58B01-83C5-4AF7-BB82-C0FF10C0DDF6}">
      <dgm:prSet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rPr>
            <a:t>2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/>
            <a:ea typeface="Calibri"/>
            <a:cs typeface="Times New Roman"/>
          </a:endParaRPr>
        </a:p>
      </dgm:t>
    </dgm:pt>
    <dgm:pt modelId="{46AC1C30-93A1-4D27-9E17-1C93B38BB6F0}" type="parTrans" cxnId="{F7E57242-3BB1-4B7E-9010-ACEC8E439CCC}">
      <dgm:prSet/>
      <dgm:spPr/>
      <dgm:t>
        <a:bodyPr/>
        <a:lstStyle/>
        <a:p>
          <a:endParaRPr lang="ru-RU"/>
        </a:p>
      </dgm:t>
    </dgm:pt>
    <dgm:pt modelId="{5285F82B-1B3B-458D-97A2-F3B4822FFFE4}" type="sibTrans" cxnId="{F7E57242-3BB1-4B7E-9010-ACEC8E439CCC}">
      <dgm:prSet/>
      <dgm:spPr/>
      <dgm:t>
        <a:bodyPr/>
        <a:lstStyle/>
        <a:p>
          <a:endParaRPr lang="ru-RU"/>
        </a:p>
      </dgm:t>
    </dgm:pt>
    <dgm:pt modelId="{F1D9DD3C-9B2C-422D-A518-4A0A8B818278}">
      <dgm:prSet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Уточнение правил безопасности жизнедеятельности в ходе осуществления  экспериментирования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AFDD96E-DB88-44CB-B267-14D502CEE154}" type="parTrans" cxnId="{0937805B-AB14-46F2-8A75-D77081A300F8}">
      <dgm:prSet/>
      <dgm:spPr/>
      <dgm:t>
        <a:bodyPr/>
        <a:lstStyle/>
        <a:p>
          <a:endParaRPr lang="ru-RU"/>
        </a:p>
      </dgm:t>
    </dgm:pt>
    <dgm:pt modelId="{507D8345-6598-425D-ADE9-54D9EEDE6C6B}" type="sibTrans" cxnId="{0937805B-AB14-46F2-8A75-D77081A300F8}">
      <dgm:prSet/>
      <dgm:spPr/>
      <dgm:t>
        <a:bodyPr/>
        <a:lstStyle/>
        <a:p>
          <a:endParaRPr lang="ru-RU"/>
        </a:p>
      </dgm:t>
    </dgm:pt>
    <dgm:pt modelId="{6EF5E99A-B57E-46F2-8D0A-4D50611E21C4}">
      <dgm:prSet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Уточнение плана исследования.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E171E84-7424-49D0-9AF8-AAB57D13D51F}" type="parTrans" cxnId="{CFFBC2C5-BD03-4AE0-92DE-800672875B23}">
      <dgm:prSet/>
      <dgm:spPr/>
      <dgm:t>
        <a:bodyPr/>
        <a:lstStyle/>
        <a:p>
          <a:endParaRPr lang="ru-RU"/>
        </a:p>
      </dgm:t>
    </dgm:pt>
    <dgm:pt modelId="{46910E5B-00F7-4CFC-ABCF-67625E57A567}" type="sibTrans" cxnId="{CFFBC2C5-BD03-4AE0-92DE-800672875B23}">
      <dgm:prSet/>
      <dgm:spPr/>
      <dgm:t>
        <a:bodyPr/>
        <a:lstStyle/>
        <a:p>
          <a:endParaRPr lang="ru-RU"/>
        </a:p>
      </dgm:t>
    </dgm:pt>
    <dgm:pt modelId="{BCABD476-2A12-45FA-9B55-1CE900FFA583}" type="pres">
      <dgm:prSet presAssocID="{734FCC7C-08EE-45E5-9E3A-5B2DB3E4C92B}" presName="linearFlow" presStyleCnt="0">
        <dgm:presLayoutVars>
          <dgm:dir/>
          <dgm:animLvl val="lvl"/>
          <dgm:resizeHandles val="exact"/>
        </dgm:presLayoutVars>
      </dgm:prSet>
      <dgm:spPr/>
    </dgm:pt>
    <dgm:pt modelId="{50917933-5ED0-49CD-B829-953D96DFD950}" type="pres">
      <dgm:prSet presAssocID="{86112F16-49BE-4F49-9BB8-1636BBB88C37}" presName="composite" presStyleCnt="0"/>
      <dgm:spPr/>
    </dgm:pt>
    <dgm:pt modelId="{8C519CB7-AB26-41F5-A424-908296C8E545}" type="pres">
      <dgm:prSet presAssocID="{86112F16-49BE-4F49-9BB8-1636BBB88C3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916E109-DB28-4527-A1EE-EE712BE8A802}" type="pres">
      <dgm:prSet presAssocID="{86112F16-49BE-4F49-9BB8-1636BBB88C3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F6074-A46B-4FF0-B3BF-F600169AE45E}" type="pres">
      <dgm:prSet presAssocID="{B2AE8968-38C1-46E4-80FF-DC6BE6909D9C}" presName="sp" presStyleCnt="0"/>
      <dgm:spPr/>
    </dgm:pt>
    <dgm:pt modelId="{40E84662-0C65-4BD9-A2ED-BD6B4E758777}" type="pres">
      <dgm:prSet presAssocID="{EBD58B01-83C5-4AF7-BB82-C0FF10C0DDF6}" presName="composite" presStyleCnt="0"/>
      <dgm:spPr/>
    </dgm:pt>
    <dgm:pt modelId="{2903A9F6-DBE3-483E-AEBB-BCBFFBFED220}" type="pres">
      <dgm:prSet presAssocID="{EBD58B01-83C5-4AF7-BB82-C0FF10C0DDF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FEF70E3-830B-4F4C-BAB8-ABD80D5AA63E}" type="pres">
      <dgm:prSet presAssocID="{EBD58B01-83C5-4AF7-BB82-C0FF10C0DDF6}" presName="descendantText" presStyleLbl="alignAcc1" presStyleIdx="1" presStyleCnt="5">
        <dgm:presLayoutVars>
          <dgm:bulletEnabled val="1"/>
        </dgm:presLayoutVars>
      </dgm:prSet>
      <dgm:spPr/>
    </dgm:pt>
    <dgm:pt modelId="{B8642FD4-B1C3-46EF-BA75-0873D0CBA5DA}" type="pres">
      <dgm:prSet presAssocID="{5285F82B-1B3B-458D-97A2-F3B4822FFFE4}" presName="sp" presStyleCnt="0"/>
      <dgm:spPr/>
    </dgm:pt>
    <dgm:pt modelId="{140E0228-8E7E-4655-BB09-AC4FFF74813B}" type="pres">
      <dgm:prSet presAssocID="{7212FD8D-36C7-4A9A-91B1-E02209513E35}" presName="composite" presStyleCnt="0"/>
      <dgm:spPr/>
    </dgm:pt>
    <dgm:pt modelId="{669342DD-67EE-4409-AB4D-43BDC474BED2}" type="pres">
      <dgm:prSet presAssocID="{7212FD8D-36C7-4A9A-91B1-E02209513E3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18E58-7FD1-4768-927C-91699569FD54}" type="pres">
      <dgm:prSet presAssocID="{7212FD8D-36C7-4A9A-91B1-E02209513E3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CF81E-FC24-4A46-89FF-7864872AEE40}" type="pres">
      <dgm:prSet presAssocID="{D04323A6-065E-4D61-9402-60C35089CE32}" presName="sp" presStyleCnt="0"/>
      <dgm:spPr/>
    </dgm:pt>
    <dgm:pt modelId="{3B906E79-1232-45F2-816D-864D9DCCFC15}" type="pres">
      <dgm:prSet presAssocID="{C653F77D-684B-4FA8-9813-AA16D828C000}" presName="composite" presStyleCnt="0"/>
      <dgm:spPr/>
    </dgm:pt>
    <dgm:pt modelId="{44BB7656-5211-47F6-A061-11A81D41FB6B}" type="pres">
      <dgm:prSet presAssocID="{C653F77D-684B-4FA8-9813-AA16D828C00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B5E801FA-7FA9-4E7F-804E-B75257966CD4}" type="pres">
      <dgm:prSet presAssocID="{C653F77D-684B-4FA8-9813-AA16D828C000}" presName="descendantText" presStyleLbl="alignAcc1" presStyleIdx="3" presStyleCnt="5">
        <dgm:presLayoutVars>
          <dgm:bulletEnabled val="1"/>
        </dgm:presLayoutVars>
      </dgm:prSet>
      <dgm:spPr/>
    </dgm:pt>
    <dgm:pt modelId="{C4C15A5F-F098-4C12-AE73-D4AB0F8D09A0}" type="pres">
      <dgm:prSet presAssocID="{4306B4D6-8D21-4E13-B3AB-7A0EEE5B8877}" presName="sp" presStyleCnt="0"/>
      <dgm:spPr/>
    </dgm:pt>
    <dgm:pt modelId="{95581771-0C71-4CEA-9F9E-89600C1574AC}" type="pres">
      <dgm:prSet presAssocID="{4E34BCFF-9F08-4520-86BF-3203BD78BE72}" presName="composite" presStyleCnt="0"/>
      <dgm:spPr/>
    </dgm:pt>
    <dgm:pt modelId="{4D594C45-D8AA-4DA8-B680-28E50ACFB93B}" type="pres">
      <dgm:prSet presAssocID="{4E34BCFF-9F08-4520-86BF-3203BD78BE7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C547DA0-7463-457F-8C97-C8830653B1D4}" type="pres">
      <dgm:prSet presAssocID="{4E34BCFF-9F08-4520-86BF-3203BD78BE7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88853-A2C9-47DD-8A46-84653C28A240}" srcId="{734FCC7C-08EE-45E5-9E3A-5B2DB3E4C92B}" destId="{C653F77D-684B-4FA8-9813-AA16D828C000}" srcOrd="3" destOrd="0" parTransId="{32CC5F84-4439-4154-9D25-39B6EE577BB0}" sibTransId="{4306B4D6-8D21-4E13-B3AB-7A0EEE5B8877}"/>
    <dgm:cxn modelId="{27635C59-79D8-4262-AA34-0CC3C93D3970}" type="presOf" srcId="{86112F16-49BE-4F49-9BB8-1636BBB88C37}" destId="{8C519CB7-AB26-41F5-A424-908296C8E545}" srcOrd="0" destOrd="0" presId="urn:microsoft.com/office/officeart/2005/8/layout/chevron2"/>
    <dgm:cxn modelId="{AE4F811E-17EC-4B61-89EC-415635FEF534}" type="presOf" srcId="{734FCC7C-08EE-45E5-9E3A-5B2DB3E4C92B}" destId="{BCABD476-2A12-45FA-9B55-1CE900FFA583}" srcOrd="0" destOrd="0" presId="urn:microsoft.com/office/officeart/2005/8/layout/chevron2"/>
    <dgm:cxn modelId="{41B37458-BDF8-4056-A505-B994733E4CFF}" type="presOf" srcId="{F1D9DD3C-9B2C-422D-A518-4A0A8B818278}" destId="{7FEF70E3-830B-4F4C-BAB8-ABD80D5AA63E}" srcOrd="0" destOrd="0" presId="urn:microsoft.com/office/officeart/2005/8/layout/chevron2"/>
    <dgm:cxn modelId="{5D82FD28-24A3-43FB-8F82-7B78D6B7CC52}" type="presOf" srcId="{4E34BCFF-9F08-4520-86BF-3203BD78BE72}" destId="{4D594C45-D8AA-4DA8-B680-28E50ACFB93B}" srcOrd="0" destOrd="0" presId="urn:microsoft.com/office/officeart/2005/8/layout/chevron2"/>
    <dgm:cxn modelId="{B250F930-D0D8-4A9B-9CDC-BF50F1846B50}" srcId="{734FCC7C-08EE-45E5-9E3A-5B2DB3E4C92B}" destId="{7212FD8D-36C7-4A9A-91B1-E02209513E35}" srcOrd="2" destOrd="0" parTransId="{9FF50A4D-38A0-4367-99A9-DB46711330B2}" sibTransId="{D04323A6-065E-4D61-9402-60C35089CE32}"/>
    <dgm:cxn modelId="{D9FC54F8-AFC9-47D4-A5D7-2551AF11BC4F}" type="presOf" srcId="{EBD58B01-83C5-4AF7-BB82-C0FF10C0DDF6}" destId="{2903A9F6-DBE3-483E-AEBB-BCBFFBFED220}" srcOrd="0" destOrd="0" presId="urn:microsoft.com/office/officeart/2005/8/layout/chevron2"/>
    <dgm:cxn modelId="{270056A8-DB83-4F51-A12E-37D7F4831C5D}" srcId="{C653F77D-684B-4FA8-9813-AA16D828C000}" destId="{787D31EC-59CD-4082-A940-FAFACC84028E}" srcOrd="0" destOrd="0" parTransId="{C21915A5-0C36-4326-988B-F8A146065897}" sibTransId="{7680F303-6588-43C2-94B0-F71C51B60BF2}"/>
    <dgm:cxn modelId="{6F1441AE-8DCB-4E03-997C-CD026CC42679}" srcId="{86112F16-49BE-4F49-9BB8-1636BBB88C37}" destId="{2A6385BB-E1FF-4D62-BF4F-DAA1599D2649}" srcOrd="0" destOrd="0" parTransId="{CB93BC62-8453-4B10-AB85-645D2BBA4F0F}" sibTransId="{0ACAB584-B695-402B-A2E5-E8709E6D3CB5}"/>
    <dgm:cxn modelId="{ADC4FF60-46DD-47E1-812B-3DA760924481}" srcId="{734FCC7C-08EE-45E5-9E3A-5B2DB3E4C92B}" destId="{86112F16-49BE-4F49-9BB8-1636BBB88C37}" srcOrd="0" destOrd="0" parTransId="{7DDEFFB6-B90C-41D5-A615-EFA64F929BBD}" sibTransId="{B2AE8968-38C1-46E4-80FF-DC6BE6909D9C}"/>
    <dgm:cxn modelId="{3D38E7A4-7313-4C50-9CB5-BA7C6DB141F4}" type="presOf" srcId="{787D31EC-59CD-4082-A940-FAFACC84028E}" destId="{B5E801FA-7FA9-4E7F-804E-B75257966CD4}" srcOrd="0" destOrd="0" presId="urn:microsoft.com/office/officeart/2005/8/layout/chevron2"/>
    <dgm:cxn modelId="{F7E57242-3BB1-4B7E-9010-ACEC8E439CCC}" srcId="{734FCC7C-08EE-45E5-9E3A-5B2DB3E4C92B}" destId="{EBD58B01-83C5-4AF7-BB82-C0FF10C0DDF6}" srcOrd="1" destOrd="0" parTransId="{46AC1C30-93A1-4D27-9E17-1C93B38BB6F0}" sibTransId="{5285F82B-1B3B-458D-97A2-F3B4822FFFE4}"/>
    <dgm:cxn modelId="{0937805B-AB14-46F2-8A75-D77081A300F8}" srcId="{EBD58B01-83C5-4AF7-BB82-C0FF10C0DDF6}" destId="{F1D9DD3C-9B2C-422D-A518-4A0A8B818278}" srcOrd="0" destOrd="0" parTransId="{4AFDD96E-DB88-44CB-B267-14D502CEE154}" sibTransId="{507D8345-6598-425D-ADE9-54D9EEDE6C6B}"/>
    <dgm:cxn modelId="{4A13D512-1656-43C5-B73A-AB1865B555D7}" type="presOf" srcId="{2A6385BB-E1FF-4D62-BF4F-DAA1599D2649}" destId="{1916E109-DB28-4527-A1EE-EE712BE8A802}" srcOrd="0" destOrd="0" presId="urn:microsoft.com/office/officeart/2005/8/layout/chevron2"/>
    <dgm:cxn modelId="{85E484A2-5B24-47E2-999E-4334CAC698BB}" type="presOf" srcId="{C653F77D-684B-4FA8-9813-AA16D828C000}" destId="{44BB7656-5211-47F6-A061-11A81D41FB6B}" srcOrd="0" destOrd="0" presId="urn:microsoft.com/office/officeart/2005/8/layout/chevron2"/>
    <dgm:cxn modelId="{2E3E75B6-615C-4788-8E3E-9E70F0BA7210}" srcId="{734FCC7C-08EE-45E5-9E3A-5B2DB3E4C92B}" destId="{4E34BCFF-9F08-4520-86BF-3203BD78BE72}" srcOrd="4" destOrd="0" parTransId="{576A9C1F-9FF8-4933-B0C8-ECE654912A65}" sibTransId="{3965294A-09EE-4A86-9538-B04F8A867CB4}"/>
    <dgm:cxn modelId="{649400C2-324E-4216-8742-901146C9C78B}" type="presOf" srcId="{6EF5E99A-B57E-46F2-8D0A-4D50611E21C4}" destId="{2A118E58-7FD1-4768-927C-91699569FD54}" srcOrd="0" destOrd="0" presId="urn:microsoft.com/office/officeart/2005/8/layout/chevron2"/>
    <dgm:cxn modelId="{818DDDFC-B95F-4152-AD3F-2029E465385D}" srcId="{4E34BCFF-9F08-4520-86BF-3203BD78BE72}" destId="{55580A13-FA3B-4120-A9D7-5931EB46E065}" srcOrd="0" destOrd="0" parTransId="{20DB8F13-1A4E-4702-9012-3B847908B1B6}" sibTransId="{3218B937-335F-4A71-9F14-87EA441F7F94}"/>
    <dgm:cxn modelId="{3EF045EA-282F-4357-99D8-9014FADBEC24}" type="presOf" srcId="{7212FD8D-36C7-4A9A-91B1-E02209513E35}" destId="{669342DD-67EE-4409-AB4D-43BDC474BED2}" srcOrd="0" destOrd="0" presId="urn:microsoft.com/office/officeart/2005/8/layout/chevron2"/>
    <dgm:cxn modelId="{BABBE48F-E591-41A5-9BA5-8E0E3BF274D5}" type="presOf" srcId="{55580A13-FA3B-4120-A9D7-5931EB46E065}" destId="{BC547DA0-7463-457F-8C97-C8830653B1D4}" srcOrd="0" destOrd="0" presId="urn:microsoft.com/office/officeart/2005/8/layout/chevron2"/>
    <dgm:cxn modelId="{CFFBC2C5-BD03-4AE0-92DE-800672875B23}" srcId="{7212FD8D-36C7-4A9A-91B1-E02209513E35}" destId="{6EF5E99A-B57E-46F2-8D0A-4D50611E21C4}" srcOrd="0" destOrd="0" parTransId="{6E171E84-7424-49D0-9AF8-AAB57D13D51F}" sibTransId="{46910E5B-00F7-4CFC-ABCF-67625E57A567}"/>
    <dgm:cxn modelId="{356893ED-0E5C-4ED0-9F51-FBECCCD9BD70}" type="presParOf" srcId="{BCABD476-2A12-45FA-9B55-1CE900FFA583}" destId="{50917933-5ED0-49CD-B829-953D96DFD950}" srcOrd="0" destOrd="0" presId="urn:microsoft.com/office/officeart/2005/8/layout/chevron2"/>
    <dgm:cxn modelId="{F12E0A64-2BB1-4F81-887D-B7D1E65C6E0A}" type="presParOf" srcId="{50917933-5ED0-49CD-B829-953D96DFD950}" destId="{8C519CB7-AB26-41F5-A424-908296C8E545}" srcOrd="0" destOrd="0" presId="urn:microsoft.com/office/officeart/2005/8/layout/chevron2"/>
    <dgm:cxn modelId="{85C3C413-9589-494B-9207-03DE533A031C}" type="presParOf" srcId="{50917933-5ED0-49CD-B829-953D96DFD950}" destId="{1916E109-DB28-4527-A1EE-EE712BE8A802}" srcOrd="1" destOrd="0" presId="urn:microsoft.com/office/officeart/2005/8/layout/chevron2"/>
    <dgm:cxn modelId="{FE656102-9953-4BBC-9EE4-4F386F5FB041}" type="presParOf" srcId="{BCABD476-2A12-45FA-9B55-1CE900FFA583}" destId="{3FCF6074-A46B-4FF0-B3BF-F600169AE45E}" srcOrd="1" destOrd="0" presId="urn:microsoft.com/office/officeart/2005/8/layout/chevron2"/>
    <dgm:cxn modelId="{BFAD3D0C-266F-468E-A6EF-66E977351071}" type="presParOf" srcId="{BCABD476-2A12-45FA-9B55-1CE900FFA583}" destId="{40E84662-0C65-4BD9-A2ED-BD6B4E758777}" srcOrd="2" destOrd="0" presId="urn:microsoft.com/office/officeart/2005/8/layout/chevron2"/>
    <dgm:cxn modelId="{5AFA330B-8A27-4DC0-9A72-E0EA6DD63CF5}" type="presParOf" srcId="{40E84662-0C65-4BD9-A2ED-BD6B4E758777}" destId="{2903A9F6-DBE3-483E-AEBB-BCBFFBFED220}" srcOrd="0" destOrd="0" presId="urn:microsoft.com/office/officeart/2005/8/layout/chevron2"/>
    <dgm:cxn modelId="{B9C8CE46-2345-47CD-AA90-EE6C7790BCD1}" type="presParOf" srcId="{40E84662-0C65-4BD9-A2ED-BD6B4E758777}" destId="{7FEF70E3-830B-4F4C-BAB8-ABD80D5AA63E}" srcOrd="1" destOrd="0" presId="urn:microsoft.com/office/officeart/2005/8/layout/chevron2"/>
    <dgm:cxn modelId="{30AC96DC-4B05-4689-A451-DAF152883B65}" type="presParOf" srcId="{BCABD476-2A12-45FA-9B55-1CE900FFA583}" destId="{B8642FD4-B1C3-46EF-BA75-0873D0CBA5DA}" srcOrd="3" destOrd="0" presId="urn:microsoft.com/office/officeart/2005/8/layout/chevron2"/>
    <dgm:cxn modelId="{5E8C3C86-9F4D-4A91-9D9A-05409557833C}" type="presParOf" srcId="{BCABD476-2A12-45FA-9B55-1CE900FFA583}" destId="{140E0228-8E7E-4655-BB09-AC4FFF74813B}" srcOrd="4" destOrd="0" presId="urn:microsoft.com/office/officeart/2005/8/layout/chevron2"/>
    <dgm:cxn modelId="{2ADDCFC6-2884-4A50-9AE1-37B9E0AA564C}" type="presParOf" srcId="{140E0228-8E7E-4655-BB09-AC4FFF74813B}" destId="{669342DD-67EE-4409-AB4D-43BDC474BED2}" srcOrd="0" destOrd="0" presId="urn:microsoft.com/office/officeart/2005/8/layout/chevron2"/>
    <dgm:cxn modelId="{B4694E11-1078-4BE6-B051-FD644DC6D9EB}" type="presParOf" srcId="{140E0228-8E7E-4655-BB09-AC4FFF74813B}" destId="{2A118E58-7FD1-4768-927C-91699569FD54}" srcOrd="1" destOrd="0" presId="urn:microsoft.com/office/officeart/2005/8/layout/chevron2"/>
    <dgm:cxn modelId="{DC3310D9-2507-46DF-A179-3F37226576BB}" type="presParOf" srcId="{BCABD476-2A12-45FA-9B55-1CE900FFA583}" destId="{DACCF81E-FC24-4A46-89FF-7864872AEE40}" srcOrd="5" destOrd="0" presId="urn:microsoft.com/office/officeart/2005/8/layout/chevron2"/>
    <dgm:cxn modelId="{D7CEE548-8B47-407F-8BC2-512D8BDBFDE9}" type="presParOf" srcId="{BCABD476-2A12-45FA-9B55-1CE900FFA583}" destId="{3B906E79-1232-45F2-816D-864D9DCCFC15}" srcOrd="6" destOrd="0" presId="urn:microsoft.com/office/officeart/2005/8/layout/chevron2"/>
    <dgm:cxn modelId="{1314DC2A-8C04-420C-8C6E-5059C7F9A743}" type="presParOf" srcId="{3B906E79-1232-45F2-816D-864D9DCCFC15}" destId="{44BB7656-5211-47F6-A061-11A81D41FB6B}" srcOrd="0" destOrd="0" presId="urn:microsoft.com/office/officeart/2005/8/layout/chevron2"/>
    <dgm:cxn modelId="{239523C1-4470-4211-A90C-F68F262272A2}" type="presParOf" srcId="{3B906E79-1232-45F2-816D-864D9DCCFC15}" destId="{B5E801FA-7FA9-4E7F-804E-B75257966CD4}" srcOrd="1" destOrd="0" presId="urn:microsoft.com/office/officeart/2005/8/layout/chevron2"/>
    <dgm:cxn modelId="{C946E773-F16E-4B88-B3B7-C8263EB7FA29}" type="presParOf" srcId="{BCABD476-2A12-45FA-9B55-1CE900FFA583}" destId="{C4C15A5F-F098-4C12-AE73-D4AB0F8D09A0}" srcOrd="7" destOrd="0" presId="urn:microsoft.com/office/officeart/2005/8/layout/chevron2"/>
    <dgm:cxn modelId="{7BD06D2E-AEDE-464D-80CF-3E82A256F2F4}" type="presParOf" srcId="{BCABD476-2A12-45FA-9B55-1CE900FFA583}" destId="{95581771-0C71-4CEA-9F9E-89600C1574AC}" srcOrd="8" destOrd="0" presId="urn:microsoft.com/office/officeart/2005/8/layout/chevron2"/>
    <dgm:cxn modelId="{127C575F-D8F6-475A-81CE-70AF79E2C729}" type="presParOf" srcId="{95581771-0C71-4CEA-9F9E-89600C1574AC}" destId="{4D594C45-D8AA-4DA8-B680-28E50ACFB93B}" srcOrd="0" destOrd="0" presId="urn:microsoft.com/office/officeart/2005/8/layout/chevron2"/>
    <dgm:cxn modelId="{FB193843-00DC-4BB8-9E41-9B8793E3CDD0}" type="presParOf" srcId="{95581771-0C71-4CEA-9F9E-89600C1574AC}" destId="{BC547DA0-7463-457F-8C97-C8830653B1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D8DB80-CFC3-48D7-BCD5-022327F2B76A}" type="doc">
      <dgm:prSet loTypeId="urn:microsoft.com/office/officeart/2005/8/layout/p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F5D991-F85F-4773-BE5F-0EF2FEBE6A61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Реальные события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394B327-ED45-485F-81A8-8B55129E9F46}" type="parTrans" cxnId="{D92AC7C4-1E4B-4CC4-9B9E-614D6FBEDC1A}">
      <dgm:prSet/>
      <dgm:spPr/>
      <dgm:t>
        <a:bodyPr/>
        <a:lstStyle/>
        <a:p>
          <a:endParaRPr lang="ru-RU"/>
        </a:p>
      </dgm:t>
    </dgm:pt>
    <dgm:pt modelId="{A17AD38E-6E34-4A01-AC17-D111E81F3C1C}" type="sibTrans" cxnId="{D92AC7C4-1E4B-4CC4-9B9E-614D6FBEDC1A}">
      <dgm:prSet/>
      <dgm:spPr/>
      <dgm:t>
        <a:bodyPr/>
        <a:lstStyle/>
        <a:p>
          <a:endParaRPr lang="ru-RU"/>
        </a:p>
      </dgm:t>
    </dgm:pt>
    <dgm:pt modelId="{02DC09D4-6C4D-4B0D-BE31-AD213A8AA8C9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Специально смоделированные события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EF5D7FC-5880-4EB1-81B6-CCC986EF9F52}" type="parTrans" cxnId="{CFCC2EB9-8ABE-4A32-B293-974C03AE19DB}">
      <dgm:prSet/>
      <dgm:spPr/>
      <dgm:t>
        <a:bodyPr/>
        <a:lstStyle/>
        <a:p>
          <a:endParaRPr lang="ru-RU"/>
        </a:p>
      </dgm:t>
    </dgm:pt>
    <dgm:pt modelId="{BB79807C-F08A-4748-B5B0-B67EBCDEFA8C}" type="sibTrans" cxnId="{CFCC2EB9-8ABE-4A32-B293-974C03AE19DB}">
      <dgm:prSet/>
      <dgm:spPr/>
      <dgm:t>
        <a:bodyPr/>
        <a:lstStyle/>
        <a:p>
          <a:endParaRPr lang="ru-RU"/>
        </a:p>
      </dgm:t>
    </dgm:pt>
    <dgm:pt modelId="{734D65A7-B23B-4A13-8DD2-E57E79D65CD5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Воображаемые события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8F43936-0CC1-4D41-A505-C6C8720D5DC9}" type="parTrans" cxnId="{03746CF3-D9CA-468C-AB8F-B152E5DE5701}">
      <dgm:prSet/>
      <dgm:spPr/>
      <dgm:t>
        <a:bodyPr/>
        <a:lstStyle/>
        <a:p>
          <a:endParaRPr lang="ru-RU"/>
        </a:p>
      </dgm:t>
    </dgm:pt>
    <dgm:pt modelId="{551ACB51-42CD-48A1-8A7A-6BCCAFBDFBF3}" type="sibTrans" cxnId="{03746CF3-D9CA-468C-AB8F-B152E5DE5701}">
      <dgm:prSet/>
      <dgm:spPr/>
      <dgm:t>
        <a:bodyPr/>
        <a:lstStyle/>
        <a:p>
          <a:endParaRPr lang="ru-RU"/>
        </a:p>
      </dgm:t>
    </dgm:pt>
    <dgm:pt modelId="{C3A6F055-538A-4F8F-B468-AD3F7996053D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События из жизни группы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68286A3F-A601-4302-8829-52D88EA43816}" type="parTrans" cxnId="{7359D360-8B72-4071-97D9-0C73245FB25F}">
      <dgm:prSet/>
      <dgm:spPr/>
      <dgm:t>
        <a:bodyPr/>
        <a:lstStyle/>
        <a:p>
          <a:endParaRPr lang="ru-RU"/>
        </a:p>
      </dgm:t>
    </dgm:pt>
    <dgm:pt modelId="{00746C8B-FEDA-4469-9857-E6E53A3F48B7}" type="sibTrans" cxnId="{7359D360-8B72-4071-97D9-0C73245FB25F}">
      <dgm:prSet/>
      <dgm:spPr/>
      <dgm:t>
        <a:bodyPr/>
        <a:lstStyle/>
        <a:p>
          <a:endParaRPr lang="ru-RU"/>
        </a:p>
      </dgm:t>
    </dgm:pt>
    <dgm:pt modelId="{7AFBE5DB-671A-46AD-BEE3-F2DF053F742B}" type="pres">
      <dgm:prSet presAssocID="{06D8DB80-CFC3-48D7-BCD5-022327F2B7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6D932-2F80-4D1B-B276-F833E5C1484C}" type="pres">
      <dgm:prSet presAssocID="{24F5D991-F85F-4773-BE5F-0EF2FEBE6A61}" presName="compNode" presStyleCnt="0"/>
      <dgm:spPr/>
    </dgm:pt>
    <dgm:pt modelId="{2DEFE54C-8969-4F83-8297-EB64D5716A6B}" type="pres">
      <dgm:prSet presAssocID="{24F5D991-F85F-4773-BE5F-0EF2FEBE6A61}" presName="pictRect" presStyleLbl="node1" presStyleIdx="0" presStyleCnt="4" custLinFactNeighborX="-6270" custLinFactNeighborY="615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EACAE5DD-AB8B-478D-8F62-83550B76C687}" type="pres">
      <dgm:prSet presAssocID="{24F5D991-F85F-4773-BE5F-0EF2FEBE6A61}" presName="textRect" presStyleLbl="revTx" presStyleIdx="0" presStyleCnt="4" custLinFactY="13587" custLinFactNeighborX="-92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ABAFC-05AE-48F8-9444-D434E7700196}" type="pres">
      <dgm:prSet presAssocID="{A17AD38E-6E34-4A01-AC17-D111E81F3C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21C3B5-4334-4F8B-9C38-73ACEF90954A}" type="pres">
      <dgm:prSet presAssocID="{02DC09D4-6C4D-4B0D-BE31-AD213A8AA8C9}" presName="compNode" presStyleCnt="0"/>
      <dgm:spPr/>
    </dgm:pt>
    <dgm:pt modelId="{DD225558-8BE8-4C4E-813E-2272C1FC45FA}" type="pres">
      <dgm:prSet presAssocID="{02DC09D4-6C4D-4B0D-BE31-AD213A8AA8C9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97B25C44-0BD5-46C0-A429-DE2429E6ED58}" type="pres">
      <dgm:prSet presAssocID="{02DC09D4-6C4D-4B0D-BE31-AD213A8AA8C9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FB433-B8EE-48BA-B1CD-47A07A5370BA}" type="pres">
      <dgm:prSet presAssocID="{BB79807C-F08A-4748-B5B0-B67EBCDEFA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3449C-F879-46DF-9D89-90C5338DB555}" type="pres">
      <dgm:prSet presAssocID="{734D65A7-B23B-4A13-8DD2-E57E79D65CD5}" presName="compNode" presStyleCnt="0"/>
      <dgm:spPr/>
    </dgm:pt>
    <dgm:pt modelId="{DA67A805-A5CD-49F3-95CB-A9EF75FA8B70}" type="pres">
      <dgm:prSet presAssocID="{734D65A7-B23B-4A13-8DD2-E57E79D65CD5}" presName="pictRect" presStyleLbl="node1" presStyleIdx="2" presStyleCnt="4" custLinFactNeighborX="1412" custLinFactNeighborY="659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6C7A072A-52EE-44AA-BCB8-7D76386BE916}" type="pres">
      <dgm:prSet presAssocID="{734D65A7-B23B-4A13-8DD2-E57E79D65CD5}" presName="textRect" presStyleLbl="revTx" presStyleIdx="2" presStyleCnt="4" custLinFactY="13587" custLinFactNeighborX="14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BE047-8701-4765-9DD1-5A955389F9E2}" type="pres">
      <dgm:prSet presAssocID="{551ACB51-42CD-48A1-8A7A-6BCCAFBDFB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32277C-263A-4DF2-B97E-D2417D6B5B2A}" type="pres">
      <dgm:prSet presAssocID="{C3A6F055-538A-4F8F-B468-AD3F7996053D}" presName="compNode" presStyleCnt="0"/>
      <dgm:spPr/>
    </dgm:pt>
    <dgm:pt modelId="{9C021A71-B499-477D-B3F0-4E3BFFB46EF5}" type="pres">
      <dgm:prSet presAssocID="{C3A6F055-538A-4F8F-B468-AD3F7996053D}" presName="pictRect" presStyleLbl="node1" presStyleIdx="3" presStyleCnt="4" custLinFactNeighborX="-1559" custLinFactNeighborY="814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DBEC099E-9C9B-462E-8564-F9D2110468AD}" type="pres">
      <dgm:prSet presAssocID="{C3A6F055-538A-4F8F-B468-AD3F7996053D}" presName="textRect" presStyleLbl="revTx" presStyleIdx="3" presStyleCnt="4" custScaleY="70435" custLinFactNeighborX="-1559" custLinFactNeighborY="1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45A75-8B17-4E98-BA4D-D86D2AA96A0A}" type="presOf" srcId="{A17AD38E-6E34-4A01-AC17-D111E81F3C1C}" destId="{F9BABAFC-05AE-48F8-9444-D434E7700196}" srcOrd="0" destOrd="0" presId="urn:microsoft.com/office/officeart/2005/8/layout/pList1"/>
    <dgm:cxn modelId="{7359D360-8B72-4071-97D9-0C73245FB25F}" srcId="{06D8DB80-CFC3-48D7-BCD5-022327F2B76A}" destId="{C3A6F055-538A-4F8F-B468-AD3F7996053D}" srcOrd="3" destOrd="0" parTransId="{68286A3F-A601-4302-8829-52D88EA43816}" sibTransId="{00746C8B-FEDA-4469-9857-E6E53A3F48B7}"/>
    <dgm:cxn modelId="{ECFA718D-AE44-4A09-845D-BD29F3F927A2}" type="presOf" srcId="{C3A6F055-538A-4F8F-B468-AD3F7996053D}" destId="{DBEC099E-9C9B-462E-8564-F9D2110468AD}" srcOrd="0" destOrd="0" presId="urn:microsoft.com/office/officeart/2005/8/layout/pList1"/>
    <dgm:cxn modelId="{BB19B7BF-F221-4F92-A092-38F9C6B21360}" type="presOf" srcId="{551ACB51-42CD-48A1-8A7A-6BCCAFBDFBF3}" destId="{550BE047-8701-4765-9DD1-5A955389F9E2}" srcOrd="0" destOrd="0" presId="urn:microsoft.com/office/officeart/2005/8/layout/pList1"/>
    <dgm:cxn modelId="{F743C8C3-DE93-4627-A239-E387B8B1030E}" type="presOf" srcId="{BB79807C-F08A-4748-B5B0-B67EBCDEFA8C}" destId="{90BFB433-B8EE-48BA-B1CD-47A07A5370BA}" srcOrd="0" destOrd="0" presId="urn:microsoft.com/office/officeart/2005/8/layout/pList1"/>
    <dgm:cxn modelId="{940F3735-F6C0-4629-B0F9-EC32EC2003EB}" type="presOf" srcId="{06D8DB80-CFC3-48D7-BCD5-022327F2B76A}" destId="{7AFBE5DB-671A-46AD-BEE3-F2DF053F742B}" srcOrd="0" destOrd="0" presId="urn:microsoft.com/office/officeart/2005/8/layout/pList1"/>
    <dgm:cxn modelId="{CCD32B27-FC0F-4974-9375-C6AED41BCF49}" type="presOf" srcId="{24F5D991-F85F-4773-BE5F-0EF2FEBE6A61}" destId="{EACAE5DD-AB8B-478D-8F62-83550B76C687}" srcOrd="0" destOrd="0" presId="urn:microsoft.com/office/officeart/2005/8/layout/pList1"/>
    <dgm:cxn modelId="{CFCC2EB9-8ABE-4A32-B293-974C03AE19DB}" srcId="{06D8DB80-CFC3-48D7-BCD5-022327F2B76A}" destId="{02DC09D4-6C4D-4B0D-BE31-AD213A8AA8C9}" srcOrd="1" destOrd="0" parTransId="{9EF5D7FC-5880-4EB1-81B6-CCC986EF9F52}" sibTransId="{BB79807C-F08A-4748-B5B0-B67EBCDEFA8C}"/>
    <dgm:cxn modelId="{636D3566-6CB9-4715-AA60-6CB47550A7F0}" type="presOf" srcId="{734D65A7-B23B-4A13-8DD2-E57E79D65CD5}" destId="{6C7A072A-52EE-44AA-BCB8-7D76386BE916}" srcOrd="0" destOrd="0" presId="urn:microsoft.com/office/officeart/2005/8/layout/pList1"/>
    <dgm:cxn modelId="{D92AC7C4-1E4B-4CC4-9B9E-614D6FBEDC1A}" srcId="{06D8DB80-CFC3-48D7-BCD5-022327F2B76A}" destId="{24F5D991-F85F-4773-BE5F-0EF2FEBE6A61}" srcOrd="0" destOrd="0" parTransId="{C394B327-ED45-485F-81A8-8B55129E9F46}" sibTransId="{A17AD38E-6E34-4A01-AC17-D111E81F3C1C}"/>
    <dgm:cxn modelId="{03746CF3-D9CA-468C-AB8F-B152E5DE5701}" srcId="{06D8DB80-CFC3-48D7-BCD5-022327F2B76A}" destId="{734D65A7-B23B-4A13-8DD2-E57E79D65CD5}" srcOrd="2" destOrd="0" parTransId="{28F43936-0CC1-4D41-A505-C6C8720D5DC9}" sibTransId="{551ACB51-42CD-48A1-8A7A-6BCCAFBDFBF3}"/>
    <dgm:cxn modelId="{ED0C7FFA-F9AE-42C2-A928-9C7845F08A14}" type="presOf" srcId="{02DC09D4-6C4D-4B0D-BE31-AD213A8AA8C9}" destId="{97B25C44-0BD5-46C0-A429-DE2429E6ED58}" srcOrd="0" destOrd="0" presId="urn:microsoft.com/office/officeart/2005/8/layout/pList1"/>
    <dgm:cxn modelId="{C7910499-3825-42A0-8665-7FB1B3F0BF1C}" type="presParOf" srcId="{7AFBE5DB-671A-46AD-BEE3-F2DF053F742B}" destId="{57D6D932-2F80-4D1B-B276-F833E5C1484C}" srcOrd="0" destOrd="0" presId="urn:microsoft.com/office/officeart/2005/8/layout/pList1"/>
    <dgm:cxn modelId="{02BB7BC1-6C76-4DE2-99B6-3250D09F8509}" type="presParOf" srcId="{57D6D932-2F80-4D1B-B276-F833E5C1484C}" destId="{2DEFE54C-8969-4F83-8297-EB64D5716A6B}" srcOrd="0" destOrd="0" presId="urn:microsoft.com/office/officeart/2005/8/layout/pList1"/>
    <dgm:cxn modelId="{FCAA3A66-BFAE-416A-994E-D0DF557274A7}" type="presParOf" srcId="{57D6D932-2F80-4D1B-B276-F833E5C1484C}" destId="{EACAE5DD-AB8B-478D-8F62-83550B76C687}" srcOrd="1" destOrd="0" presId="urn:microsoft.com/office/officeart/2005/8/layout/pList1"/>
    <dgm:cxn modelId="{2871B5D9-99F4-4CCE-96CE-9BE97324603A}" type="presParOf" srcId="{7AFBE5DB-671A-46AD-BEE3-F2DF053F742B}" destId="{F9BABAFC-05AE-48F8-9444-D434E7700196}" srcOrd="1" destOrd="0" presId="urn:microsoft.com/office/officeart/2005/8/layout/pList1"/>
    <dgm:cxn modelId="{FCB8B43B-6E78-4D22-9B96-8DE4BDD29EB5}" type="presParOf" srcId="{7AFBE5DB-671A-46AD-BEE3-F2DF053F742B}" destId="{3721C3B5-4334-4F8B-9C38-73ACEF90954A}" srcOrd="2" destOrd="0" presId="urn:microsoft.com/office/officeart/2005/8/layout/pList1"/>
    <dgm:cxn modelId="{3F2F2944-844A-4540-B180-FDD14FB91B8F}" type="presParOf" srcId="{3721C3B5-4334-4F8B-9C38-73ACEF90954A}" destId="{DD225558-8BE8-4C4E-813E-2272C1FC45FA}" srcOrd="0" destOrd="0" presId="urn:microsoft.com/office/officeart/2005/8/layout/pList1"/>
    <dgm:cxn modelId="{CD2CCCBB-8403-48A1-89FC-BB6F5ED6563F}" type="presParOf" srcId="{3721C3B5-4334-4F8B-9C38-73ACEF90954A}" destId="{97B25C44-0BD5-46C0-A429-DE2429E6ED58}" srcOrd="1" destOrd="0" presId="urn:microsoft.com/office/officeart/2005/8/layout/pList1"/>
    <dgm:cxn modelId="{84F12570-637C-4DFE-BC6D-2D675F9AF57B}" type="presParOf" srcId="{7AFBE5DB-671A-46AD-BEE3-F2DF053F742B}" destId="{90BFB433-B8EE-48BA-B1CD-47A07A5370BA}" srcOrd="3" destOrd="0" presId="urn:microsoft.com/office/officeart/2005/8/layout/pList1"/>
    <dgm:cxn modelId="{82F8FCB1-B088-4F76-86AE-37C400482B27}" type="presParOf" srcId="{7AFBE5DB-671A-46AD-BEE3-F2DF053F742B}" destId="{F243449C-F879-46DF-9D89-90C5338DB555}" srcOrd="4" destOrd="0" presId="urn:microsoft.com/office/officeart/2005/8/layout/pList1"/>
    <dgm:cxn modelId="{E294C59F-DD98-4C4C-85BE-84C6F4CD15D0}" type="presParOf" srcId="{F243449C-F879-46DF-9D89-90C5338DB555}" destId="{DA67A805-A5CD-49F3-95CB-A9EF75FA8B70}" srcOrd="0" destOrd="0" presId="urn:microsoft.com/office/officeart/2005/8/layout/pList1"/>
    <dgm:cxn modelId="{72B83129-50E1-40E2-B67F-4EB780859BD4}" type="presParOf" srcId="{F243449C-F879-46DF-9D89-90C5338DB555}" destId="{6C7A072A-52EE-44AA-BCB8-7D76386BE916}" srcOrd="1" destOrd="0" presId="urn:microsoft.com/office/officeart/2005/8/layout/pList1"/>
    <dgm:cxn modelId="{44C7A0B8-2A8F-4F82-B232-ABE7BADF66F6}" type="presParOf" srcId="{7AFBE5DB-671A-46AD-BEE3-F2DF053F742B}" destId="{550BE047-8701-4765-9DD1-5A955389F9E2}" srcOrd="5" destOrd="0" presId="urn:microsoft.com/office/officeart/2005/8/layout/pList1"/>
    <dgm:cxn modelId="{4B9EE72F-E904-4C40-8CB1-9C64DBF34CEB}" type="presParOf" srcId="{7AFBE5DB-671A-46AD-BEE3-F2DF053F742B}" destId="{F632277C-263A-4DF2-B97E-D2417D6B5B2A}" srcOrd="6" destOrd="0" presId="urn:microsoft.com/office/officeart/2005/8/layout/pList1"/>
    <dgm:cxn modelId="{FF8858A5-CE61-42C0-99FB-BC6C34A1587E}" type="presParOf" srcId="{F632277C-263A-4DF2-B97E-D2417D6B5B2A}" destId="{9C021A71-B499-477D-B3F0-4E3BFFB46EF5}" srcOrd="0" destOrd="0" presId="urn:microsoft.com/office/officeart/2005/8/layout/pList1"/>
    <dgm:cxn modelId="{4A157AE2-CE20-444D-94D1-B10E267AD9B2}" type="presParOf" srcId="{F632277C-263A-4DF2-B97E-D2417D6B5B2A}" destId="{DBEC099E-9C9B-462E-8564-F9D2110468A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7429-FDEB-4FC2-82CD-15F9AE2ABFDB}">
      <dsp:nvSpPr>
        <dsp:cNvPr id="0" name=""/>
        <dsp:cNvSpPr/>
      </dsp:nvSpPr>
      <dsp:spPr>
        <a:xfrm>
          <a:off x="3131844" y="2308443"/>
          <a:ext cx="2880311" cy="17725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функции</a:t>
          </a:r>
          <a:endParaRPr lang="ru-RU" sz="35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553656" y="2568026"/>
        <a:ext cx="2036687" cy="1253376"/>
      </dsp:txXfrm>
    </dsp:sp>
    <dsp:sp modelId="{766ECE6B-1895-484E-8CD8-6D78A6BD98F8}">
      <dsp:nvSpPr>
        <dsp:cNvPr id="0" name=""/>
        <dsp:cNvSpPr/>
      </dsp:nvSpPr>
      <dsp:spPr>
        <a:xfrm rot="16200000">
          <a:off x="4305942" y="2024939"/>
          <a:ext cx="53211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532115" y="174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58697" y="2029083"/>
        <a:ext cx="26605" cy="26605"/>
      </dsp:txXfrm>
    </dsp:sp>
    <dsp:sp modelId="{638B745A-5A73-41BF-A336-6ED35D14BC66}">
      <dsp:nvSpPr>
        <dsp:cNvPr id="0" name=""/>
        <dsp:cNvSpPr/>
      </dsp:nvSpPr>
      <dsp:spPr>
        <a:xfrm>
          <a:off x="2843806" y="3785"/>
          <a:ext cx="3456387" cy="17725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Любознательность</a:t>
          </a:r>
          <a:endParaRPr lang="ru-RU" sz="15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349982" y="263368"/>
        <a:ext cx="2444035" cy="1253376"/>
      </dsp:txXfrm>
    </dsp:sp>
    <dsp:sp modelId="{AF29BF53-C563-4F1D-9A08-25E64B0CB55A}">
      <dsp:nvSpPr>
        <dsp:cNvPr id="0" name=""/>
        <dsp:cNvSpPr/>
      </dsp:nvSpPr>
      <dsp:spPr>
        <a:xfrm rot="9720000">
          <a:off x="5290078" y="2851446"/>
          <a:ext cx="569400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569400" y="174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560543" y="2854657"/>
        <a:ext cx="28470" cy="28470"/>
      </dsp:txXfrm>
    </dsp:sp>
    <dsp:sp modelId="{046C8E80-F84C-48F0-A000-9DF7355E3162}">
      <dsp:nvSpPr>
        <dsp:cNvPr id="0" name=""/>
        <dsp:cNvSpPr/>
      </dsp:nvSpPr>
      <dsp:spPr>
        <a:xfrm>
          <a:off x="5035666" y="1596265"/>
          <a:ext cx="3456387" cy="1772542"/>
        </a:xfrm>
        <a:prstGeom prst="ellipse">
          <a:avLst/>
        </a:prstGeom>
        <a:gradFill rotWithShape="0">
          <a:gsLst>
            <a:gs pos="0">
              <a:schemeClr val="accent4">
                <a:hueOff val="-2067965"/>
                <a:satOff val="11611"/>
                <a:lumOff val="-539"/>
                <a:alphaOff val="0"/>
                <a:lumMod val="95000"/>
              </a:schemeClr>
            </a:gs>
            <a:gs pos="100000">
              <a:schemeClr val="accent4">
                <a:hueOff val="-2067965"/>
                <a:satOff val="11611"/>
                <a:lumOff val="-53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2067965"/>
              <a:satOff val="11611"/>
              <a:lumOff val="-53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Освоение классификаций</a:t>
          </a:r>
          <a:endParaRPr lang="ru-RU" sz="15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5541842" y="1855848"/>
        <a:ext cx="2444035" cy="1253376"/>
      </dsp:txXfrm>
    </dsp:sp>
    <dsp:sp modelId="{98E6CA48-2CCC-403A-884A-6B90D1DCE12B}">
      <dsp:nvSpPr>
        <dsp:cNvPr id="0" name=""/>
        <dsp:cNvSpPr/>
      </dsp:nvSpPr>
      <dsp:spPr>
        <a:xfrm rot="3240000">
          <a:off x="5102528" y="4098815"/>
          <a:ext cx="278027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278027" y="174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4591" y="4109310"/>
        <a:ext cx="13901" cy="13901"/>
      </dsp:txXfrm>
    </dsp:sp>
    <dsp:sp modelId="{09152B16-A9A0-4073-9FE6-96212B694E07}">
      <dsp:nvSpPr>
        <dsp:cNvPr id="0" name=""/>
        <dsp:cNvSpPr/>
      </dsp:nvSpPr>
      <dsp:spPr>
        <a:xfrm>
          <a:off x="4198450" y="4172951"/>
          <a:ext cx="3456387" cy="1772542"/>
        </a:xfrm>
        <a:prstGeom prst="ellipse">
          <a:avLst/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lumMod val="95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4135930"/>
              <a:satOff val="23223"/>
              <a:lumOff val="-1078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схематизация</a:t>
          </a: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4704626" y="4432534"/>
        <a:ext cx="2444035" cy="1253376"/>
      </dsp:txXfrm>
    </dsp:sp>
    <dsp:sp modelId="{A724285E-BFAB-430B-BA44-D5B978EEB759}">
      <dsp:nvSpPr>
        <dsp:cNvPr id="0" name=""/>
        <dsp:cNvSpPr/>
      </dsp:nvSpPr>
      <dsp:spPr>
        <a:xfrm rot="7560000">
          <a:off x="3763443" y="4098815"/>
          <a:ext cx="278027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278027" y="174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95506" y="4109310"/>
        <a:ext cx="13901" cy="13901"/>
      </dsp:txXfrm>
    </dsp:sp>
    <dsp:sp modelId="{98A13EF0-532C-4359-AD00-AA248FE9B5CB}">
      <dsp:nvSpPr>
        <dsp:cNvPr id="0" name=""/>
        <dsp:cNvSpPr/>
      </dsp:nvSpPr>
      <dsp:spPr>
        <a:xfrm>
          <a:off x="1489161" y="4172951"/>
          <a:ext cx="3456387" cy="1772542"/>
        </a:xfrm>
        <a:prstGeom prst="ellipse">
          <a:avLst/>
        </a:prstGeom>
        <a:gradFill rotWithShape="0">
          <a:gsLst>
            <a:gs pos="0">
              <a:schemeClr val="accent4">
                <a:hueOff val="-6203895"/>
                <a:satOff val="34834"/>
                <a:lumOff val="-1617"/>
                <a:alphaOff val="0"/>
                <a:lumMod val="95000"/>
              </a:schemeClr>
            </a:gs>
            <a:gs pos="100000">
              <a:schemeClr val="accent4">
                <a:hueOff val="-6203895"/>
                <a:satOff val="34834"/>
                <a:lumOff val="-16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6203895"/>
              <a:satOff val="34834"/>
              <a:lumOff val="-161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Словесные рассуждения</a:t>
          </a: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995337" y="4432534"/>
        <a:ext cx="2444035" cy="1253376"/>
      </dsp:txXfrm>
    </dsp:sp>
    <dsp:sp modelId="{FA150BEC-DF32-4BC7-BF1C-F2F57CDBC3E6}">
      <dsp:nvSpPr>
        <dsp:cNvPr id="0" name=""/>
        <dsp:cNvSpPr/>
      </dsp:nvSpPr>
      <dsp:spPr>
        <a:xfrm rot="1080000">
          <a:off x="3284521" y="2851446"/>
          <a:ext cx="569400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569400" y="1744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54986" y="2854657"/>
        <a:ext cx="28470" cy="28470"/>
      </dsp:txXfrm>
    </dsp:sp>
    <dsp:sp modelId="{700BA62E-0218-4764-A588-387A37DB8F38}">
      <dsp:nvSpPr>
        <dsp:cNvPr id="0" name=""/>
        <dsp:cNvSpPr/>
      </dsp:nvSpPr>
      <dsp:spPr>
        <a:xfrm>
          <a:off x="651945" y="1596265"/>
          <a:ext cx="3456387" cy="1772542"/>
        </a:xfrm>
        <a:prstGeom prst="ellipse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8271860"/>
              <a:satOff val="46445"/>
              <a:lumOff val="-2156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Расширение кругозора</a:t>
          </a: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158121" y="1855848"/>
        <a:ext cx="2444035" cy="12533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B9615-EDD3-4B79-ACF4-5A023AB32435}">
      <dsp:nvSpPr>
        <dsp:cNvPr id="0" name=""/>
        <dsp:cNvSpPr/>
      </dsp:nvSpPr>
      <dsp:spPr>
        <a:xfrm>
          <a:off x="7971407" y="3358877"/>
          <a:ext cx="91440" cy="43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51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1B6F7-3328-4E7F-A73B-70B6C7FC3BBA}">
      <dsp:nvSpPr>
        <dsp:cNvPr id="0" name=""/>
        <dsp:cNvSpPr/>
      </dsp:nvSpPr>
      <dsp:spPr>
        <a:xfrm>
          <a:off x="6199502" y="1982025"/>
          <a:ext cx="1817625" cy="43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44"/>
              </a:lnTo>
              <a:lnTo>
                <a:pt x="1817625" y="294744"/>
              </a:lnTo>
              <a:lnTo>
                <a:pt x="1817625" y="43251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568FF-15B2-4552-AD58-C07545DED7F2}">
      <dsp:nvSpPr>
        <dsp:cNvPr id="0" name=""/>
        <dsp:cNvSpPr/>
      </dsp:nvSpPr>
      <dsp:spPr>
        <a:xfrm>
          <a:off x="4381876" y="3358877"/>
          <a:ext cx="1817625" cy="43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44"/>
              </a:lnTo>
              <a:lnTo>
                <a:pt x="1817625" y="294744"/>
              </a:lnTo>
              <a:lnTo>
                <a:pt x="1817625" y="43251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F389C-4658-4B31-9668-8CF6B4A38D93}">
      <dsp:nvSpPr>
        <dsp:cNvPr id="0" name=""/>
        <dsp:cNvSpPr/>
      </dsp:nvSpPr>
      <dsp:spPr>
        <a:xfrm>
          <a:off x="4336156" y="3358877"/>
          <a:ext cx="91440" cy="43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51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38A9D-91ED-4109-981E-07C2A36ED97A}">
      <dsp:nvSpPr>
        <dsp:cNvPr id="0" name=""/>
        <dsp:cNvSpPr/>
      </dsp:nvSpPr>
      <dsp:spPr>
        <a:xfrm>
          <a:off x="2564251" y="3358877"/>
          <a:ext cx="1817625" cy="432512"/>
        </a:xfrm>
        <a:custGeom>
          <a:avLst/>
          <a:gdLst/>
          <a:ahLst/>
          <a:cxnLst/>
          <a:rect l="0" t="0" r="0" b="0"/>
          <a:pathLst>
            <a:path>
              <a:moveTo>
                <a:pt x="1817625" y="0"/>
              </a:moveTo>
              <a:lnTo>
                <a:pt x="1817625" y="294744"/>
              </a:lnTo>
              <a:lnTo>
                <a:pt x="0" y="294744"/>
              </a:lnTo>
              <a:lnTo>
                <a:pt x="0" y="43251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483A7-6261-4F36-9FB5-9773A5D25F23}">
      <dsp:nvSpPr>
        <dsp:cNvPr id="0" name=""/>
        <dsp:cNvSpPr/>
      </dsp:nvSpPr>
      <dsp:spPr>
        <a:xfrm>
          <a:off x="4381876" y="1982025"/>
          <a:ext cx="1817625" cy="432512"/>
        </a:xfrm>
        <a:custGeom>
          <a:avLst/>
          <a:gdLst/>
          <a:ahLst/>
          <a:cxnLst/>
          <a:rect l="0" t="0" r="0" b="0"/>
          <a:pathLst>
            <a:path>
              <a:moveTo>
                <a:pt x="1817625" y="0"/>
              </a:moveTo>
              <a:lnTo>
                <a:pt x="1817625" y="294744"/>
              </a:lnTo>
              <a:lnTo>
                <a:pt x="0" y="294744"/>
              </a:lnTo>
              <a:lnTo>
                <a:pt x="0" y="43251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006CD-7B28-47A7-B080-BEECD1253CB3}">
      <dsp:nvSpPr>
        <dsp:cNvPr id="0" name=""/>
        <dsp:cNvSpPr/>
      </dsp:nvSpPr>
      <dsp:spPr>
        <a:xfrm>
          <a:off x="3051" y="1037686"/>
          <a:ext cx="1487148" cy="18712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1FFE8-7BB9-418D-A14A-81FA9B9991B9}">
      <dsp:nvSpPr>
        <dsp:cNvPr id="0" name=""/>
        <dsp:cNvSpPr/>
      </dsp:nvSpPr>
      <dsp:spPr>
        <a:xfrm>
          <a:off x="168290" y="1194663"/>
          <a:ext cx="1487148" cy="1871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Проблемная ситуация</a:t>
          </a:r>
        </a:p>
      </dsp:txBody>
      <dsp:txXfrm>
        <a:off x="211847" y="1238220"/>
        <a:ext cx="1400034" cy="1784112"/>
      </dsp:txXfrm>
    </dsp:sp>
    <dsp:sp modelId="{AF598423-6C52-4C51-8F7B-84EB39DF5AAC}">
      <dsp:nvSpPr>
        <dsp:cNvPr id="0" name=""/>
        <dsp:cNvSpPr/>
      </dsp:nvSpPr>
      <dsp:spPr>
        <a:xfrm>
          <a:off x="1820677" y="1037686"/>
          <a:ext cx="1487148" cy="1841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E17A5-79A7-48C2-9ABC-DF7214CAD4EF}">
      <dsp:nvSpPr>
        <dsp:cNvPr id="0" name=""/>
        <dsp:cNvSpPr/>
      </dsp:nvSpPr>
      <dsp:spPr>
        <a:xfrm>
          <a:off x="1985915" y="1194663"/>
          <a:ext cx="1487148" cy="1841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Целеполагание</a:t>
          </a:r>
        </a:p>
      </dsp:txBody>
      <dsp:txXfrm>
        <a:off x="2029472" y="1238220"/>
        <a:ext cx="1400034" cy="1754620"/>
      </dsp:txXfrm>
    </dsp:sp>
    <dsp:sp modelId="{235F5E90-87A6-4670-9F8E-01C0928E09B1}">
      <dsp:nvSpPr>
        <dsp:cNvPr id="0" name=""/>
        <dsp:cNvSpPr/>
      </dsp:nvSpPr>
      <dsp:spPr>
        <a:xfrm>
          <a:off x="3638302" y="1037686"/>
          <a:ext cx="1487148" cy="944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FC422-4751-4A19-8EC7-CB391DFE2998}">
      <dsp:nvSpPr>
        <dsp:cNvPr id="0" name=""/>
        <dsp:cNvSpPr/>
      </dsp:nvSpPr>
      <dsp:spPr>
        <a:xfrm>
          <a:off x="3803541" y="1194663"/>
          <a:ext cx="1487148" cy="944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Выдвижение гипотезы</a:t>
          </a:r>
        </a:p>
      </dsp:txBody>
      <dsp:txXfrm>
        <a:off x="3831200" y="1222322"/>
        <a:ext cx="1431830" cy="889021"/>
      </dsp:txXfrm>
    </dsp:sp>
    <dsp:sp modelId="{BF745FD8-02FB-464E-B5C1-9B1D1AB1B8EE}">
      <dsp:nvSpPr>
        <dsp:cNvPr id="0" name=""/>
        <dsp:cNvSpPr/>
      </dsp:nvSpPr>
      <dsp:spPr>
        <a:xfrm>
          <a:off x="5455928" y="1037686"/>
          <a:ext cx="1487148" cy="944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9B3BC-48EF-4442-BFC4-010345A5B493}">
      <dsp:nvSpPr>
        <dsp:cNvPr id="0" name=""/>
        <dsp:cNvSpPr/>
      </dsp:nvSpPr>
      <dsp:spPr>
        <a:xfrm>
          <a:off x="5621166" y="1194663"/>
          <a:ext cx="1487148" cy="944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Проверка предположений</a:t>
          </a:r>
        </a:p>
      </dsp:txBody>
      <dsp:txXfrm>
        <a:off x="5648825" y="1222322"/>
        <a:ext cx="1431830" cy="889021"/>
      </dsp:txXfrm>
    </dsp:sp>
    <dsp:sp modelId="{5A4EFF67-6E55-4833-B27A-543BB407A1B3}">
      <dsp:nvSpPr>
        <dsp:cNvPr id="0" name=""/>
        <dsp:cNvSpPr/>
      </dsp:nvSpPr>
      <dsp:spPr>
        <a:xfrm>
          <a:off x="3638302" y="2414538"/>
          <a:ext cx="1487148" cy="944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C04F1-719B-4A7B-9C8E-1455395E45B7}">
      <dsp:nvSpPr>
        <dsp:cNvPr id="0" name=""/>
        <dsp:cNvSpPr/>
      </dsp:nvSpPr>
      <dsp:spPr>
        <a:xfrm>
          <a:off x="3803541" y="2571514"/>
          <a:ext cx="1487148" cy="944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Не подтвердилось</a:t>
          </a:r>
          <a:endParaRPr lang="ru-RU" sz="13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831200" y="2599173"/>
        <a:ext cx="1431830" cy="889021"/>
      </dsp:txXfrm>
    </dsp:sp>
    <dsp:sp modelId="{FA8040A4-62A1-4567-B8E6-09563DDC0A1A}">
      <dsp:nvSpPr>
        <dsp:cNvPr id="0" name=""/>
        <dsp:cNvSpPr/>
      </dsp:nvSpPr>
      <dsp:spPr>
        <a:xfrm>
          <a:off x="1820677" y="3791389"/>
          <a:ext cx="1487148" cy="16386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117A6-297A-4A9A-8730-5D213B52F61C}">
      <dsp:nvSpPr>
        <dsp:cNvPr id="0" name=""/>
        <dsp:cNvSpPr/>
      </dsp:nvSpPr>
      <dsp:spPr>
        <a:xfrm>
          <a:off x="1985915" y="3948366"/>
          <a:ext cx="1487148" cy="1638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Новая гипотеза</a:t>
          </a:r>
          <a:endParaRPr lang="ru-RU" sz="13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029472" y="3991923"/>
        <a:ext cx="1400034" cy="1551569"/>
      </dsp:txXfrm>
    </dsp:sp>
    <dsp:sp modelId="{A35F442B-1652-4A99-B492-3CD85C4E0DA4}">
      <dsp:nvSpPr>
        <dsp:cNvPr id="0" name=""/>
        <dsp:cNvSpPr/>
      </dsp:nvSpPr>
      <dsp:spPr>
        <a:xfrm>
          <a:off x="3638302" y="3791389"/>
          <a:ext cx="1487148" cy="16386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D5075-10BC-41DC-857D-F447AB9EA113}">
      <dsp:nvSpPr>
        <dsp:cNvPr id="0" name=""/>
        <dsp:cNvSpPr/>
      </dsp:nvSpPr>
      <dsp:spPr>
        <a:xfrm>
          <a:off x="3803541" y="3948366"/>
          <a:ext cx="1487148" cy="1638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Реализация действий</a:t>
          </a:r>
        </a:p>
      </dsp:txBody>
      <dsp:txXfrm>
        <a:off x="3847098" y="3991923"/>
        <a:ext cx="1400034" cy="1551569"/>
      </dsp:txXfrm>
    </dsp:sp>
    <dsp:sp modelId="{394F6902-D7B6-46E3-B243-147304FF5E91}">
      <dsp:nvSpPr>
        <dsp:cNvPr id="0" name=""/>
        <dsp:cNvSpPr/>
      </dsp:nvSpPr>
      <dsp:spPr>
        <a:xfrm>
          <a:off x="5455928" y="3791389"/>
          <a:ext cx="1487148" cy="15540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0C0F3-69C4-4011-BE6B-3AB9E6F64D41}">
      <dsp:nvSpPr>
        <dsp:cNvPr id="0" name=""/>
        <dsp:cNvSpPr/>
      </dsp:nvSpPr>
      <dsp:spPr>
        <a:xfrm>
          <a:off x="5621166" y="3948366"/>
          <a:ext cx="1487148" cy="155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Подтвердилось </a:t>
          </a:r>
        </a:p>
      </dsp:txBody>
      <dsp:txXfrm>
        <a:off x="5664723" y="3991923"/>
        <a:ext cx="1400034" cy="1466890"/>
      </dsp:txXfrm>
    </dsp:sp>
    <dsp:sp modelId="{FDAB9E6F-A596-4FDD-A118-D4E66516482D}">
      <dsp:nvSpPr>
        <dsp:cNvPr id="0" name=""/>
        <dsp:cNvSpPr/>
      </dsp:nvSpPr>
      <dsp:spPr>
        <a:xfrm>
          <a:off x="7273553" y="2414538"/>
          <a:ext cx="1487148" cy="944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03D2A-57BF-4A52-B8D2-600BCE69B2C7}">
      <dsp:nvSpPr>
        <dsp:cNvPr id="0" name=""/>
        <dsp:cNvSpPr/>
      </dsp:nvSpPr>
      <dsp:spPr>
        <a:xfrm>
          <a:off x="7438792" y="2571514"/>
          <a:ext cx="1487148" cy="944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Подтвердилось </a:t>
          </a:r>
          <a:endParaRPr lang="ru-RU" sz="13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466451" y="2599173"/>
        <a:ext cx="1431830" cy="889021"/>
      </dsp:txXfrm>
    </dsp:sp>
    <dsp:sp modelId="{2D61BEE6-2118-4D63-9E38-DA05FF54FC9B}">
      <dsp:nvSpPr>
        <dsp:cNvPr id="0" name=""/>
        <dsp:cNvSpPr/>
      </dsp:nvSpPr>
      <dsp:spPr>
        <a:xfrm>
          <a:off x="7273553" y="3791389"/>
          <a:ext cx="1487148" cy="9443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A4E44-B3B7-4351-824F-70FED8EE24BF}">
      <dsp:nvSpPr>
        <dsp:cNvPr id="0" name=""/>
        <dsp:cNvSpPr/>
      </dsp:nvSpPr>
      <dsp:spPr>
        <a:xfrm>
          <a:off x="7438792" y="3948366"/>
          <a:ext cx="1487148" cy="944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Вывод </a:t>
          </a:r>
          <a:endParaRPr lang="ru-RU" sz="13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466451" y="3976025"/>
        <a:ext cx="1431830" cy="8890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0FF0D-39C3-4CD5-9054-1E70E0CFA503}">
      <dsp:nvSpPr>
        <dsp:cNvPr id="0" name=""/>
        <dsp:cNvSpPr/>
      </dsp:nvSpPr>
      <dsp:spPr>
        <a:xfrm>
          <a:off x="2109388" y="689171"/>
          <a:ext cx="4710215" cy="4710215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ED9C59-69FD-4C91-B4CA-FF0C8FE9C911}">
      <dsp:nvSpPr>
        <dsp:cNvPr id="0" name=""/>
        <dsp:cNvSpPr/>
      </dsp:nvSpPr>
      <dsp:spPr>
        <a:xfrm>
          <a:off x="2109388" y="689171"/>
          <a:ext cx="4710215" cy="4710215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gradFill rotWithShape="0">
          <a:gsLst>
            <a:gs pos="0">
              <a:schemeClr val="accent4">
                <a:hueOff val="-6617488"/>
                <a:satOff val="37156"/>
                <a:lumOff val="-1725"/>
                <a:alphaOff val="0"/>
                <a:lumMod val="95000"/>
              </a:schemeClr>
            </a:gs>
            <a:gs pos="100000">
              <a:schemeClr val="accent4">
                <a:hueOff val="-6617488"/>
                <a:satOff val="37156"/>
                <a:lumOff val="-172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6D55D-AD44-4746-A85C-47D499B6047B}">
      <dsp:nvSpPr>
        <dsp:cNvPr id="0" name=""/>
        <dsp:cNvSpPr/>
      </dsp:nvSpPr>
      <dsp:spPr>
        <a:xfrm>
          <a:off x="2109388" y="689171"/>
          <a:ext cx="4710215" cy="4710215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gradFill rotWithShape="0">
          <a:gsLst>
            <a:gs pos="0">
              <a:schemeClr val="accent4">
                <a:hueOff val="-4963116"/>
                <a:satOff val="27867"/>
                <a:lumOff val="-1294"/>
                <a:alphaOff val="0"/>
                <a:lumMod val="95000"/>
              </a:schemeClr>
            </a:gs>
            <a:gs pos="100000">
              <a:schemeClr val="accent4">
                <a:hueOff val="-4963116"/>
                <a:satOff val="27867"/>
                <a:lumOff val="-129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0A7791-EA08-4091-981A-2962E32C8AB7}">
      <dsp:nvSpPr>
        <dsp:cNvPr id="0" name=""/>
        <dsp:cNvSpPr/>
      </dsp:nvSpPr>
      <dsp:spPr>
        <a:xfrm>
          <a:off x="2109388" y="689171"/>
          <a:ext cx="4710215" cy="4710215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gradFill rotWithShape="0">
          <a:gsLst>
            <a:gs pos="0">
              <a:schemeClr val="accent4">
                <a:hueOff val="-3308744"/>
                <a:satOff val="18578"/>
                <a:lumOff val="-862"/>
                <a:alphaOff val="0"/>
                <a:lumMod val="95000"/>
              </a:schemeClr>
            </a:gs>
            <a:gs pos="100000">
              <a:schemeClr val="accent4">
                <a:hueOff val="-3308744"/>
                <a:satOff val="18578"/>
                <a:lumOff val="-86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ED665F-DEDA-4496-8E09-A824DF43B59E}">
      <dsp:nvSpPr>
        <dsp:cNvPr id="0" name=""/>
        <dsp:cNvSpPr/>
      </dsp:nvSpPr>
      <dsp:spPr>
        <a:xfrm>
          <a:off x="2109388" y="689171"/>
          <a:ext cx="4710215" cy="4710215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gradFill rotWithShape="0">
          <a:gsLst>
            <a:gs pos="0">
              <a:schemeClr val="accent4">
                <a:hueOff val="-1654372"/>
                <a:satOff val="9289"/>
                <a:lumOff val="-431"/>
                <a:alphaOff val="0"/>
                <a:lumMod val="95000"/>
              </a:schemeClr>
            </a:gs>
            <a:gs pos="100000">
              <a:schemeClr val="accent4">
                <a:hueOff val="-1654372"/>
                <a:satOff val="9289"/>
                <a:lumOff val="-43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303347-8D0D-4C5F-957E-BFBBEE90B077}">
      <dsp:nvSpPr>
        <dsp:cNvPr id="0" name=""/>
        <dsp:cNvSpPr/>
      </dsp:nvSpPr>
      <dsp:spPr>
        <a:xfrm>
          <a:off x="2109388" y="689171"/>
          <a:ext cx="4710215" cy="4710215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984517-D21B-487D-8085-BD4BCF1EAA90}">
      <dsp:nvSpPr>
        <dsp:cNvPr id="0" name=""/>
        <dsp:cNvSpPr/>
      </dsp:nvSpPr>
      <dsp:spPr>
        <a:xfrm>
          <a:off x="2580310" y="1987013"/>
          <a:ext cx="3768370" cy="211453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УЧАСТИЕ РОДИТЕЛЕЙ</a:t>
          </a:r>
          <a:endParaRPr lang="ru-RU" sz="3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132175" y="2296679"/>
        <a:ext cx="2664640" cy="1495199"/>
      </dsp:txXfrm>
    </dsp:sp>
    <dsp:sp modelId="{A3E33E0A-C345-43F2-B808-FE2D0A51E60F}">
      <dsp:nvSpPr>
        <dsp:cNvPr id="0" name=""/>
        <dsp:cNvSpPr/>
      </dsp:nvSpPr>
      <dsp:spPr>
        <a:xfrm>
          <a:off x="3145566" y="2371"/>
          <a:ext cx="2637859" cy="1480172"/>
        </a:xfrm>
        <a:prstGeom prst="ellipse">
          <a:avLst/>
        </a:prstGeom>
        <a:solidFill>
          <a:srgbClr val="FF99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АНКЕТИРОВАНИЕ</a:t>
          </a:r>
          <a:endParaRPr lang="ru-RU" sz="1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531872" y="219137"/>
        <a:ext cx="1865247" cy="1046640"/>
      </dsp:txXfrm>
    </dsp:sp>
    <dsp:sp modelId="{69B8655E-46D5-401C-B58C-5708CBD279F4}">
      <dsp:nvSpPr>
        <dsp:cNvPr id="0" name=""/>
        <dsp:cNvSpPr/>
      </dsp:nvSpPr>
      <dsp:spPr>
        <a:xfrm>
          <a:off x="5139002" y="1153282"/>
          <a:ext cx="2637859" cy="1480172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КОНСУЛЬТАЦИИ</a:t>
          </a:r>
          <a:endParaRPr lang="ru-RU" sz="1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5525308" y="1370048"/>
        <a:ext cx="1865247" cy="1046640"/>
      </dsp:txXfrm>
    </dsp:sp>
    <dsp:sp modelId="{408E551B-F186-43A1-A8AC-95389A715A55}">
      <dsp:nvSpPr>
        <dsp:cNvPr id="0" name=""/>
        <dsp:cNvSpPr/>
      </dsp:nvSpPr>
      <dsp:spPr>
        <a:xfrm>
          <a:off x="5139002" y="3455104"/>
          <a:ext cx="2637859" cy="148017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ПАМЯТКИ</a:t>
          </a:r>
          <a:endParaRPr lang="ru-RU" sz="1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5525308" y="3671870"/>
        <a:ext cx="1865247" cy="1046640"/>
      </dsp:txXfrm>
    </dsp:sp>
    <dsp:sp modelId="{22957250-BF2F-441E-89B4-96A9287F912A}">
      <dsp:nvSpPr>
        <dsp:cNvPr id="0" name=""/>
        <dsp:cNvSpPr/>
      </dsp:nvSpPr>
      <dsp:spPr>
        <a:xfrm>
          <a:off x="3145566" y="4606015"/>
          <a:ext cx="2637859" cy="1480172"/>
        </a:xfrm>
        <a:prstGeom prst="ellipse">
          <a:avLst/>
        </a:prstGeom>
        <a:gradFill rotWithShape="0">
          <a:gsLst>
            <a:gs pos="0">
              <a:schemeClr val="accent4">
                <a:hueOff val="-4963116"/>
                <a:satOff val="27867"/>
                <a:lumOff val="-1294"/>
                <a:alphaOff val="0"/>
                <a:lumMod val="95000"/>
              </a:schemeClr>
            </a:gs>
            <a:gs pos="100000">
              <a:schemeClr val="accent4">
                <a:hueOff val="-4963116"/>
                <a:satOff val="27867"/>
                <a:lumOff val="-129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НАГЛЯДНАЯ ИНФОРМАЦИЯ</a:t>
          </a:r>
          <a:endParaRPr lang="ru-RU" sz="1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531872" y="4822781"/>
        <a:ext cx="1865247" cy="1046640"/>
      </dsp:txXfrm>
    </dsp:sp>
    <dsp:sp modelId="{17E3214D-AD04-4743-BB8C-D0127E0F6726}">
      <dsp:nvSpPr>
        <dsp:cNvPr id="0" name=""/>
        <dsp:cNvSpPr/>
      </dsp:nvSpPr>
      <dsp:spPr>
        <a:xfrm>
          <a:off x="1152130" y="3455104"/>
          <a:ext cx="2637859" cy="1480172"/>
        </a:xfrm>
        <a:prstGeom prst="ellipse">
          <a:avLst/>
        </a:prstGeom>
        <a:gradFill rotWithShape="0">
          <a:gsLst>
            <a:gs pos="0">
              <a:schemeClr val="accent4">
                <a:hueOff val="-6617488"/>
                <a:satOff val="37156"/>
                <a:lumOff val="-1725"/>
                <a:alphaOff val="0"/>
                <a:lumMod val="95000"/>
              </a:schemeClr>
            </a:gs>
            <a:gs pos="100000">
              <a:schemeClr val="accent4">
                <a:hueOff val="-6617488"/>
                <a:satOff val="37156"/>
                <a:lumOff val="-172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ТЕМАТИЧЕСКИЕ РОДИТЕЛЬСКИЕ СОБРАНИЯ</a:t>
          </a:r>
          <a:endParaRPr lang="ru-RU" sz="1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538436" y="3671870"/>
        <a:ext cx="1865247" cy="1046640"/>
      </dsp:txXfrm>
    </dsp:sp>
    <dsp:sp modelId="{1093BC7E-0902-477F-BBA1-55D63D307E50}">
      <dsp:nvSpPr>
        <dsp:cNvPr id="0" name=""/>
        <dsp:cNvSpPr/>
      </dsp:nvSpPr>
      <dsp:spPr>
        <a:xfrm>
          <a:off x="1152130" y="1153282"/>
          <a:ext cx="2637859" cy="1480172"/>
        </a:xfrm>
        <a:prstGeom prst="ellipse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ОТКРЫТЫЕ ЗАНЯТИЯ</a:t>
          </a:r>
          <a:endParaRPr lang="ru-RU" sz="1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538436" y="1370048"/>
        <a:ext cx="1865247" cy="1046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B0600-8AAB-4A9E-828E-8FDB55DF7DD6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A87C0-8E0C-4130-A578-B1375BC4A386}">
      <dsp:nvSpPr>
        <dsp:cNvPr id="0" name=""/>
        <dsp:cNvSpPr/>
      </dsp:nvSpPr>
      <dsp:spPr>
        <a:xfrm>
          <a:off x="521356" y="346427"/>
          <a:ext cx="8508576" cy="693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Побуждающие к постановке проблемы вопросы педагога</a:t>
          </a:r>
          <a:endParaRPr lang="ru-RU" sz="1800" b="1" kern="1200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21356" y="346427"/>
        <a:ext cx="8508576" cy="693298"/>
      </dsp:txXfrm>
    </dsp:sp>
    <dsp:sp modelId="{D2C733D3-6E3B-47BE-AEB1-CCE6CBFD2FCE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0234B-562F-4510-981F-14EB814F5503}">
      <dsp:nvSpPr>
        <dsp:cNvPr id="0" name=""/>
        <dsp:cNvSpPr/>
      </dsp:nvSpPr>
      <dsp:spPr>
        <a:xfrm>
          <a:off x="1018153" y="1386043"/>
          <a:ext cx="8011778" cy="693298"/>
        </a:xfrm>
        <a:prstGeom prst="rect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Схематичное моделирование опыта</a:t>
          </a:r>
          <a:endParaRPr lang="ru-RU" sz="1800" b="1" kern="1200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018153" y="1386043"/>
        <a:ext cx="8011778" cy="693298"/>
      </dsp:txXfrm>
    </dsp:sp>
    <dsp:sp modelId="{1C04EE98-6D9A-4BCE-BF01-A2F9F75CA767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12BD3-7BCB-4B74-B583-DFEA959D0357}">
      <dsp:nvSpPr>
        <dsp:cNvPr id="0" name=""/>
        <dsp:cNvSpPr/>
      </dsp:nvSpPr>
      <dsp:spPr>
        <a:xfrm>
          <a:off x="1170630" y="2425658"/>
          <a:ext cx="7859302" cy="693298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Вопросы, проясняющие смысл эксперимента, его содержание, закономерности</a:t>
          </a:r>
          <a:endParaRPr lang="ru-RU" sz="1800" b="1" kern="1200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170630" y="2425658"/>
        <a:ext cx="7859302" cy="693298"/>
      </dsp:txXfrm>
    </dsp:sp>
    <dsp:sp modelId="{FC03E35E-E887-44A2-A008-27EAE16A5198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9900A-1309-4366-8480-FB0C9511F59F}">
      <dsp:nvSpPr>
        <dsp:cNvPr id="0" name=""/>
        <dsp:cNvSpPr/>
      </dsp:nvSpPr>
      <dsp:spPr>
        <a:xfrm>
          <a:off x="1018153" y="3465274"/>
          <a:ext cx="8011778" cy="693298"/>
        </a:xfrm>
        <a:prstGeom prst="rect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Стимулирование детей к коммуникации: вопрос другу</a:t>
          </a:r>
          <a:endParaRPr lang="ru-RU" sz="1800" b="1" kern="1200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018153" y="3465274"/>
        <a:ext cx="8011778" cy="693298"/>
      </dsp:txXfrm>
    </dsp:sp>
    <dsp:sp modelId="{F76F69A8-CA17-4D43-BDF6-5EEA4FE18186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58E31-2DF8-46B0-9AD1-F489B6443015}">
      <dsp:nvSpPr>
        <dsp:cNvPr id="0" name=""/>
        <dsp:cNvSpPr/>
      </dsp:nvSpPr>
      <dsp:spPr>
        <a:xfrm>
          <a:off x="521356" y="4504889"/>
          <a:ext cx="8508576" cy="693298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Применение результатов собственной исследовательской деятельности с осмысленными личностно – ценностными действиями</a:t>
          </a:r>
          <a:endParaRPr lang="ru-RU" sz="1800" b="1" kern="1200" cap="none" spc="0" dirty="0">
            <a:ln w="1905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21356" y="4504889"/>
        <a:ext cx="8508576" cy="693298"/>
      </dsp:txXfrm>
    </dsp:sp>
    <dsp:sp modelId="{EC175040-1A67-4517-A469-B1382DD3465F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1E630-981C-400E-B41A-A59845069241}">
      <dsp:nvSpPr>
        <dsp:cNvPr id="0" name=""/>
        <dsp:cNvSpPr/>
      </dsp:nvSpPr>
      <dsp:spPr>
        <a:xfrm>
          <a:off x="0" y="0"/>
          <a:ext cx="8784976" cy="1670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Построение </a:t>
          </a:r>
          <a:r>
            <a:rPr lang="ru-RU" sz="18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воспитательно</a:t>
          </a: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– образовательного процесса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 развитию ЭЕНП у дошкольников</a:t>
          </a:r>
          <a:endParaRPr lang="ru-RU" sz="1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Диагностика  ЭЕНП (элементарные естественно - научные представления)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1924006" y="0"/>
        <a:ext cx="6860969" cy="1670114"/>
      </dsp:txXfrm>
    </dsp:sp>
    <dsp:sp modelId="{9688CF83-19BA-49A0-96A7-79D28364E7FA}">
      <dsp:nvSpPr>
        <dsp:cNvPr id="0" name=""/>
        <dsp:cNvSpPr/>
      </dsp:nvSpPr>
      <dsp:spPr>
        <a:xfrm>
          <a:off x="167011" y="167011"/>
          <a:ext cx="1756995" cy="13360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3B8E0-F40D-4387-A3AD-73F24CDDD6F5}">
      <dsp:nvSpPr>
        <dsp:cNvPr id="0" name=""/>
        <dsp:cNvSpPr/>
      </dsp:nvSpPr>
      <dsp:spPr>
        <a:xfrm>
          <a:off x="0" y="1837126"/>
          <a:ext cx="8784976" cy="1670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lumMod val="95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Создание условий для детского экспериментирования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Исследовательские центры</a:t>
          </a: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Центры науки</a:t>
          </a: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924006" y="1837126"/>
        <a:ext cx="6860969" cy="1670114"/>
      </dsp:txXfrm>
    </dsp:sp>
    <dsp:sp modelId="{727AA461-F46D-4CFD-B2CE-93673D1BA68C}">
      <dsp:nvSpPr>
        <dsp:cNvPr id="0" name=""/>
        <dsp:cNvSpPr/>
      </dsp:nvSpPr>
      <dsp:spPr>
        <a:xfrm>
          <a:off x="167011" y="2004137"/>
          <a:ext cx="1756995" cy="13360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29AB0-7DDA-4813-89A0-1BA0961C2655}">
      <dsp:nvSpPr>
        <dsp:cNvPr id="0" name=""/>
        <dsp:cNvSpPr/>
      </dsp:nvSpPr>
      <dsp:spPr>
        <a:xfrm>
          <a:off x="0" y="3674252"/>
          <a:ext cx="8784976" cy="1670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Проведение познавательных и эвристических бесед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Поддержание исследовательской активности</a:t>
          </a: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Повышение познавательной инициативы</a:t>
          </a: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924006" y="3674252"/>
        <a:ext cx="6860969" cy="1670114"/>
      </dsp:txXfrm>
    </dsp:sp>
    <dsp:sp modelId="{40ADA1C1-BB41-4D9A-87C6-896133B6EC91}">
      <dsp:nvSpPr>
        <dsp:cNvPr id="0" name=""/>
        <dsp:cNvSpPr/>
      </dsp:nvSpPr>
      <dsp:spPr>
        <a:xfrm>
          <a:off x="167011" y="3841264"/>
          <a:ext cx="1756995" cy="13360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C5A7C-0F6F-4A0E-9E37-04BF0EA74DE6}">
      <dsp:nvSpPr>
        <dsp:cNvPr id="0" name=""/>
        <dsp:cNvSpPr/>
      </dsp:nvSpPr>
      <dsp:spPr>
        <a:xfrm>
          <a:off x="0" y="70409"/>
          <a:ext cx="8856984" cy="1456131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/>
              <a:solidFill>
                <a:schemeClr val="accent3"/>
              </a:solidFill>
              <a:effectLst/>
            </a:rPr>
            <a:t>Актуализация культурно – смыслового контекста, наводящего детей на постановку вопросов, проблем по данной теме</a:t>
          </a:r>
          <a:endParaRPr lang="ru-RU" sz="28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71082" y="141491"/>
        <a:ext cx="8714820" cy="1313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A468-DC2D-4B83-A98B-859C58A0C838}">
      <dsp:nvSpPr>
        <dsp:cNvPr id="0" name=""/>
        <dsp:cNvSpPr/>
      </dsp:nvSpPr>
      <dsp:spPr>
        <a:xfrm>
          <a:off x="0" y="133890"/>
          <a:ext cx="8856984" cy="1316395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Обсуждение идей, предложений по поводу возникших вопросов, проблем</a:t>
          </a:r>
          <a:endParaRPr lang="ru-RU" sz="28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64261" y="198151"/>
        <a:ext cx="8728462" cy="1187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E89E5-A130-4EF7-A826-1316B6B91381}">
      <dsp:nvSpPr>
        <dsp:cNvPr id="0" name=""/>
        <dsp:cNvSpPr/>
      </dsp:nvSpPr>
      <dsp:spPr>
        <a:xfrm>
          <a:off x="0" y="101201"/>
          <a:ext cx="8856984" cy="1482974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Опытная проверка или предметно – символическая фиксация связей, отношений между предметами, явлениями</a:t>
          </a:r>
          <a:endParaRPr lang="ru-RU" sz="2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2393" y="173594"/>
        <a:ext cx="8712198" cy="13381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57D9D-1503-4027-BE4A-69F3DEFCC9CD}">
      <dsp:nvSpPr>
        <dsp:cNvPr id="0" name=""/>
        <dsp:cNvSpPr/>
      </dsp:nvSpPr>
      <dsp:spPr>
        <a:xfrm>
          <a:off x="0" y="504052"/>
          <a:ext cx="8856984" cy="1596674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Предложение детям предметного материала для продолжения исследования в свободной форме (в группе, с родителями дома)</a:t>
          </a:r>
          <a:endParaRPr lang="ru-RU" sz="2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7943" y="581995"/>
        <a:ext cx="8701098" cy="14407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19CB7-AB26-41F5-A424-908296C8E545}">
      <dsp:nvSpPr>
        <dsp:cNvPr id="0" name=""/>
        <dsp:cNvSpPr/>
      </dsp:nvSpPr>
      <dsp:spPr>
        <a:xfrm rot="5400000">
          <a:off x="-196167" y="197259"/>
          <a:ext cx="1307782" cy="91544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</a:t>
          </a:r>
          <a:endParaRPr lang="ru-RU" sz="2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1" y="458816"/>
        <a:ext cx="915447" cy="392335"/>
      </dsp:txXfrm>
    </dsp:sp>
    <dsp:sp modelId="{1916E109-DB28-4527-A1EE-EE712BE8A802}">
      <dsp:nvSpPr>
        <dsp:cNvPr id="0" name=""/>
        <dsp:cNvSpPr/>
      </dsp:nvSpPr>
      <dsp:spPr>
        <a:xfrm rot="5400000">
          <a:off x="4497190" y="-3580650"/>
          <a:ext cx="850058" cy="801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Постановка исследовательской задачи.</a:t>
          </a:r>
          <a:endParaRPr lang="ru-RU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/>
            <a:ea typeface="Calibri"/>
            <a:cs typeface="Times New Roman"/>
          </a:endParaRPr>
        </a:p>
      </dsp:txBody>
      <dsp:txXfrm rot="-5400000">
        <a:off x="915447" y="42589"/>
        <a:ext cx="7972048" cy="767066"/>
      </dsp:txXfrm>
    </dsp:sp>
    <dsp:sp modelId="{2903A9F6-DBE3-483E-AEBB-BCBFFBFED220}">
      <dsp:nvSpPr>
        <dsp:cNvPr id="0" name=""/>
        <dsp:cNvSpPr/>
      </dsp:nvSpPr>
      <dsp:spPr>
        <a:xfrm rot="5400000">
          <a:off x="-196167" y="1389823"/>
          <a:ext cx="1307782" cy="915447"/>
        </a:xfrm>
        <a:prstGeom prst="chevron">
          <a:avLst/>
        </a:prstGeom>
        <a:gradFill rotWithShape="0">
          <a:gsLst>
            <a:gs pos="0">
              <a:schemeClr val="accent4">
                <a:hueOff val="-2067965"/>
                <a:satOff val="11611"/>
                <a:lumOff val="-539"/>
                <a:alphaOff val="0"/>
                <a:lumMod val="95000"/>
              </a:schemeClr>
            </a:gs>
            <a:gs pos="100000">
              <a:schemeClr val="accent4">
                <a:hueOff val="-2067965"/>
                <a:satOff val="11611"/>
                <a:lumOff val="-53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rPr>
            <a:t>2</a:t>
          </a:r>
          <a:endParaRPr lang="ru-RU" sz="2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Calibri"/>
            <a:ea typeface="Calibri"/>
            <a:cs typeface="Times New Roman"/>
          </a:endParaRPr>
        </a:p>
      </dsp:txBody>
      <dsp:txXfrm rot="-5400000">
        <a:off x="1" y="1651380"/>
        <a:ext cx="915447" cy="392335"/>
      </dsp:txXfrm>
    </dsp:sp>
    <dsp:sp modelId="{7FEF70E3-830B-4F4C-BAB8-ABD80D5AA63E}">
      <dsp:nvSpPr>
        <dsp:cNvPr id="0" name=""/>
        <dsp:cNvSpPr/>
      </dsp:nvSpPr>
      <dsp:spPr>
        <a:xfrm rot="5400000">
          <a:off x="4497190" y="-2388086"/>
          <a:ext cx="850058" cy="801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Уточнение правил безопасности жизнедеятельности в ходе осуществления  экспериментирования</a:t>
          </a:r>
          <a:endParaRPr lang="ru-RU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915447" y="1235153"/>
        <a:ext cx="7972048" cy="767066"/>
      </dsp:txXfrm>
    </dsp:sp>
    <dsp:sp modelId="{669342DD-67EE-4409-AB4D-43BDC474BED2}">
      <dsp:nvSpPr>
        <dsp:cNvPr id="0" name=""/>
        <dsp:cNvSpPr/>
      </dsp:nvSpPr>
      <dsp:spPr>
        <a:xfrm rot="5400000">
          <a:off x="-196167" y="2582388"/>
          <a:ext cx="1307782" cy="915447"/>
        </a:xfrm>
        <a:prstGeom prst="chevron">
          <a:avLst/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lumMod val="95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</a:t>
          </a:r>
          <a:endParaRPr lang="ru-RU" sz="2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1" y="2843945"/>
        <a:ext cx="915447" cy="392335"/>
      </dsp:txXfrm>
    </dsp:sp>
    <dsp:sp modelId="{2A118E58-7FD1-4768-927C-91699569FD54}">
      <dsp:nvSpPr>
        <dsp:cNvPr id="0" name=""/>
        <dsp:cNvSpPr/>
      </dsp:nvSpPr>
      <dsp:spPr>
        <a:xfrm rot="5400000">
          <a:off x="4497190" y="-1195522"/>
          <a:ext cx="850058" cy="801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Уточнение плана исследования.</a:t>
          </a:r>
          <a:endParaRPr lang="ru-RU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915447" y="2427717"/>
        <a:ext cx="7972048" cy="767066"/>
      </dsp:txXfrm>
    </dsp:sp>
    <dsp:sp modelId="{44BB7656-5211-47F6-A061-11A81D41FB6B}">
      <dsp:nvSpPr>
        <dsp:cNvPr id="0" name=""/>
        <dsp:cNvSpPr/>
      </dsp:nvSpPr>
      <dsp:spPr>
        <a:xfrm rot="5400000">
          <a:off x="-196167" y="3774952"/>
          <a:ext cx="1307782" cy="915447"/>
        </a:xfrm>
        <a:prstGeom prst="chevron">
          <a:avLst/>
        </a:prstGeom>
        <a:gradFill rotWithShape="0">
          <a:gsLst>
            <a:gs pos="0">
              <a:schemeClr val="accent4">
                <a:hueOff val="-6203895"/>
                <a:satOff val="34834"/>
                <a:lumOff val="-1617"/>
                <a:alphaOff val="0"/>
                <a:lumMod val="95000"/>
              </a:schemeClr>
            </a:gs>
            <a:gs pos="100000">
              <a:schemeClr val="accent4">
                <a:hueOff val="-6203895"/>
                <a:satOff val="34834"/>
                <a:lumOff val="-16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</a:t>
          </a:r>
          <a:endParaRPr lang="ru-RU" sz="2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1" y="4036509"/>
        <a:ext cx="915447" cy="392335"/>
      </dsp:txXfrm>
    </dsp:sp>
    <dsp:sp modelId="{B5E801FA-7FA9-4E7F-804E-B75257966CD4}">
      <dsp:nvSpPr>
        <dsp:cNvPr id="0" name=""/>
        <dsp:cNvSpPr/>
      </dsp:nvSpPr>
      <dsp:spPr>
        <a:xfrm rot="5400000">
          <a:off x="4497190" y="-2957"/>
          <a:ext cx="850058" cy="801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Выбор оборудования и размещение детьми в зоне исследования.</a:t>
          </a:r>
          <a:endParaRPr lang="ru-RU" sz="20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915447" y="3620282"/>
        <a:ext cx="7972048" cy="767066"/>
      </dsp:txXfrm>
    </dsp:sp>
    <dsp:sp modelId="{4D594C45-D8AA-4DA8-B680-28E50ACFB93B}">
      <dsp:nvSpPr>
        <dsp:cNvPr id="0" name=""/>
        <dsp:cNvSpPr/>
      </dsp:nvSpPr>
      <dsp:spPr>
        <a:xfrm rot="5400000">
          <a:off x="-196167" y="4967516"/>
          <a:ext cx="1307782" cy="915447"/>
        </a:xfrm>
        <a:prstGeom prst="chevron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5</a:t>
          </a:r>
          <a:endParaRPr lang="ru-RU" sz="2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1" y="5229073"/>
        <a:ext cx="915447" cy="392335"/>
      </dsp:txXfrm>
    </dsp:sp>
    <dsp:sp modelId="{BC547DA0-7463-457F-8C97-C8830653B1D4}">
      <dsp:nvSpPr>
        <dsp:cNvPr id="0" name=""/>
        <dsp:cNvSpPr/>
      </dsp:nvSpPr>
      <dsp:spPr>
        <a:xfrm rot="5400000">
          <a:off x="4497190" y="1189606"/>
          <a:ext cx="850058" cy="8013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rPr>
            <a:t>Анализ, обобщение и фиксирование полученных результатов экспериментирования</a:t>
          </a:r>
          <a:endParaRPr lang="ru-RU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lumMod val="5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915447" y="4812845"/>
        <a:ext cx="7972048" cy="767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FE54C-8969-4F83-8297-EB64D5716A6B}">
      <dsp:nvSpPr>
        <dsp:cNvPr id="0" name=""/>
        <dsp:cNvSpPr/>
      </dsp:nvSpPr>
      <dsp:spPr>
        <a:xfrm>
          <a:off x="0" y="1203754"/>
          <a:ext cx="2766645" cy="190621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CAE5DD-AB8B-478D-8F62-83550B76C687}">
      <dsp:nvSpPr>
        <dsp:cNvPr id="0" name=""/>
        <dsp:cNvSpPr/>
      </dsp:nvSpPr>
      <dsp:spPr>
        <a:xfrm>
          <a:off x="0" y="3102200"/>
          <a:ext cx="2766645" cy="102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Реальные события</a:t>
          </a:r>
          <a:endParaRPr lang="ru-RU" sz="21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0" y="3102200"/>
        <a:ext cx="2766645" cy="1026425"/>
      </dsp:txXfrm>
    </dsp:sp>
    <dsp:sp modelId="{DD225558-8BE8-4C4E-813E-2272C1FC45FA}">
      <dsp:nvSpPr>
        <dsp:cNvPr id="0" name=""/>
        <dsp:cNvSpPr/>
      </dsp:nvSpPr>
      <dsp:spPr>
        <a:xfrm>
          <a:off x="3045169" y="30096"/>
          <a:ext cx="2766645" cy="190621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25C44-0BD5-46C0-A429-DE2429E6ED58}">
      <dsp:nvSpPr>
        <dsp:cNvPr id="0" name=""/>
        <dsp:cNvSpPr/>
      </dsp:nvSpPr>
      <dsp:spPr>
        <a:xfrm>
          <a:off x="3045169" y="1936314"/>
          <a:ext cx="2766645" cy="102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Специально смоделированные события</a:t>
          </a:r>
          <a:endParaRPr lang="ru-RU" sz="21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045169" y="1936314"/>
        <a:ext cx="2766645" cy="1026425"/>
      </dsp:txXfrm>
    </dsp:sp>
    <dsp:sp modelId="{DA67A805-A5CD-49F3-95CB-A9EF75FA8B70}">
      <dsp:nvSpPr>
        <dsp:cNvPr id="0" name=""/>
        <dsp:cNvSpPr/>
      </dsp:nvSpPr>
      <dsp:spPr>
        <a:xfrm>
          <a:off x="6090338" y="1286637"/>
          <a:ext cx="2766645" cy="190621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A072A-52EE-44AA-BCB8-7D76386BE916}">
      <dsp:nvSpPr>
        <dsp:cNvPr id="0" name=""/>
        <dsp:cNvSpPr/>
      </dsp:nvSpPr>
      <dsp:spPr>
        <a:xfrm>
          <a:off x="6090338" y="3102200"/>
          <a:ext cx="2766645" cy="102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Воображаемые события</a:t>
          </a:r>
          <a:endParaRPr lang="ru-RU" sz="21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6090338" y="3102200"/>
        <a:ext cx="2766645" cy="1026425"/>
      </dsp:txXfrm>
    </dsp:sp>
    <dsp:sp modelId="{9C021A71-B499-477D-B3F0-4E3BFFB46EF5}">
      <dsp:nvSpPr>
        <dsp:cNvPr id="0" name=""/>
        <dsp:cNvSpPr/>
      </dsp:nvSpPr>
      <dsp:spPr>
        <a:xfrm>
          <a:off x="3002037" y="3394570"/>
          <a:ext cx="2766645" cy="1906218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EC099E-9C9B-462E-8564-F9D2110468AD}">
      <dsp:nvSpPr>
        <dsp:cNvPr id="0" name=""/>
        <dsp:cNvSpPr/>
      </dsp:nvSpPr>
      <dsp:spPr>
        <a:xfrm>
          <a:off x="3002037" y="5327450"/>
          <a:ext cx="2766645" cy="72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События из жизни группы</a:t>
          </a:r>
          <a:endParaRPr lang="ru-RU" sz="21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002037" y="5327450"/>
        <a:ext cx="2766645" cy="72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D8F693-D51A-48AC-B96C-F45A5141E42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7C637D-3E90-4E1C-8B53-4730344671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3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microsoft.com/office/2007/relationships/hdphoto" Target="../media/hdphoto4.wdp"/><Relationship Id="rId7" Type="http://schemas.openxmlformats.org/officeDocument/2006/relationships/diagramLayout" Target="../diagrams/layout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.xml"/><Relationship Id="rId5" Type="http://schemas.microsoft.com/office/2007/relationships/hdphoto" Target="../media/hdphoto5.wdp"/><Relationship Id="rId10" Type="http://schemas.microsoft.com/office/2007/relationships/diagramDrawing" Target="../diagrams/drawing11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3" b="100000" l="9922" r="899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73033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941168"/>
            <a:ext cx="5637010" cy="882119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Разработала Жидкова С.В.</a:t>
            </a:r>
          </a:p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«Детский сад №85»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175351" cy="367240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Развитие познавательно – исследовательской деятельности</a:t>
            </a:r>
            <a:endParaRPr lang="ru-RU" dirty="0">
              <a:ln>
                <a:solidFill>
                  <a:sysClr val="windowText" lastClr="00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8300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712968" cy="52029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совместных с детьми опытов и исследований в повседневной жизни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технологии ТРИЗ (теория решения изобретательских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задач)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поисково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исследовательской деятельности</a:t>
            </a:r>
          </a:p>
          <a:p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детского экспериментирования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исследований за живыми и неживыми объектами, явлениями природы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Чтение и заучивание художественного слова по теме проекта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и проведение художественно – продуктивной и конструктивной деятельности в рамках проекта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Различные приемы развития мысли ребенка: от анализа факта, рассуждения к обобщению, выводу, открытию.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7" y="116633"/>
            <a:ext cx="8797925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44624"/>
            <a:ext cx="87849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взять тему для исследования?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89931" l="9954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2435442" cy="324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4224737"/>
              </p:ext>
            </p:extLst>
          </p:nvPr>
        </p:nvGraphicFramePr>
        <p:xfrm>
          <a:off x="107505" y="690955"/>
          <a:ext cx="8856984" cy="605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08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8169287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с вырезом 4"/>
          <p:cNvSpPr/>
          <p:nvPr/>
        </p:nvSpPr>
        <p:spPr>
          <a:xfrm>
            <a:off x="1475656" y="1556792"/>
            <a:ext cx="100811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563888" y="1340768"/>
            <a:ext cx="100811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436096" y="1340768"/>
            <a:ext cx="936104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347864" y="4437112"/>
            <a:ext cx="936104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5148064" y="4437112"/>
            <a:ext cx="864096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7020272" y="4365104"/>
            <a:ext cx="864096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2006CD-7B28-47A7-B080-BEECD1253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62006CD-7B28-47A7-B080-BEECD1253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62006CD-7B28-47A7-B080-BEECD1253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62006CD-7B28-47A7-B080-BEECD1253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1FFE8-7BB9-418D-A14A-81FA9B999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BEF1FFE8-7BB9-418D-A14A-81FA9B999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EF1FFE8-7BB9-418D-A14A-81FA9B999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EF1FFE8-7BB9-418D-A14A-81FA9B999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98423-6C52-4C51-8F7B-84EB39DF5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AF598423-6C52-4C51-8F7B-84EB39DF5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AF598423-6C52-4C51-8F7B-84EB39DF5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F598423-6C52-4C51-8F7B-84EB39DF5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E17A5-79A7-48C2-9ABC-DF7214CAD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93BE17A5-79A7-48C2-9ABC-DF7214CAD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3BE17A5-79A7-48C2-9ABC-DF7214CAD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93BE17A5-79A7-48C2-9ABC-DF7214CAD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F5E90-87A6-4670-9F8E-01C0928E0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35F5E90-87A6-4670-9F8E-01C0928E0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35F5E90-87A6-4670-9F8E-01C0928E0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235F5E90-87A6-4670-9F8E-01C0928E0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FC422-4751-4A19-8EC7-CB391DFE2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D19FC422-4751-4A19-8EC7-CB391DFE2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19FC422-4751-4A19-8EC7-CB391DFE2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D19FC422-4751-4A19-8EC7-CB391DFE2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45FD8-02FB-464E-B5C1-9B1D1AB1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BF745FD8-02FB-464E-B5C1-9B1D1AB1B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BF745FD8-02FB-464E-B5C1-9B1D1AB1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F745FD8-02FB-464E-B5C1-9B1D1AB1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9B3BC-48EF-4442-BFC4-010345A5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E019B3BC-48EF-4442-BFC4-010345A5B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E019B3BC-48EF-4442-BFC4-010345A5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E019B3BC-48EF-4442-BFC4-010345A5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F483A7-6261-4F36-9FB5-9773A5D25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94F483A7-6261-4F36-9FB5-9773A5D25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94F483A7-6261-4F36-9FB5-9773A5D25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4F483A7-6261-4F36-9FB5-9773A5D25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EFF67-6E55-4833-B27A-543BB407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5A4EFF67-6E55-4833-B27A-543BB407A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5A4EFF67-6E55-4833-B27A-543BB407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5A4EFF67-6E55-4833-B27A-543BB407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C04F1-719B-4A7B-9C8E-1455395E4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AD9C04F1-719B-4A7B-9C8E-1455395E4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AD9C04F1-719B-4A7B-9C8E-1455395E4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D9C04F1-719B-4A7B-9C8E-1455395E4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D38A9D-91ED-4109-981E-07C2A36ED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9CD38A9D-91ED-4109-981E-07C2A36ED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9CD38A9D-91ED-4109-981E-07C2A36ED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9CD38A9D-91ED-4109-981E-07C2A36ED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040A4-62A1-4567-B8E6-09563DDC0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FA8040A4-62A1-4567-B8E6-09563DDC0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FA8040A4-62A1-4567-B8E6-09563DDC0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FA8040A4-62A1-4567-B8E6-09563DDC0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117A6-297A-4A9A-8730-5D213B52F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2C2117A6-297A-4A9A-8730-5D213B52F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2C2117A6-297A-4A9A-8730-5D213B52F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2C2117A6-297A-4A9A-8730-5D213B52F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F389C-4658-4B31-9668-8CF6B4A38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CBF389C-4658-4B31-9668-8CF6B4A38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CBF389C-4658-4B31-9668-8CF6B4A38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CBF389C-4658-4B31-9668-8CF6B4A38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F442B-1652-4A99-B492-3CD85C4E0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A35F442B-1652-4A99-B492-3CD85C4E0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A35F442B-1652-4A99-B492-3CD85C4E0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A35F442B-1652-4A99-B492-3CD85C4E0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D5075-10BC-41DC-857D-F447AB9E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graphicEl>
                                              <a:dgm id="{603D5075-10BC-41DC-857D-F447AB9EA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603D5075-10BC-41DC-857D-F447AB9E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603D5075-10BC-41DC-857D-F447AB9E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D568FF-15B2-4552-AD58-C07545DE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graphicEl>
                                              <a:dgm id="{51D568FF-15B2-4552-AD58-C07545DE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51D568FF-15B2-4552-AD58-C07545DE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51D568FF-15B2-4552-AD58-C07545DE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4F6902-D7B6-46E3-B243-147304FF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graphicEl>
                                              <a:dgm id="{394F6902-D7B6-46E3-B243-147304FF5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394F6902-D7B6-46E3-B243-147304FF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394F6902-D7B6-46E3-B243-147304FF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0C0F3-69C4-4011-BE6B-3AB9E6F64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graphicEl>
                                              <a:dgm id="{6D60C0F3-69C4-4011-BE6B-3AB9E6F64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6D60C0F3-69C4-4011-BE6B-3AB9E6F64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6D60C0F3-69C4-4011-BE6B-3AB9E6F64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1B6F7-3328-4E7F-A73B-70B6C7FC3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graphicEl>
                                              <a:dgm id="{8AF1B6F7-3328-4E7F-A73B-70B6C7FC3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8AF1B6F7-3328-4E7F-A73B-70B6C7FC3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8AF1B6F7-3328-4E7F-A73B-70B6C7FC3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B9E6F-A596-4FDD-A118-D4E665164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>
                                            <p:graphicEl>
                                              <a:dgm id="{FDAB9E6F-A596-4FDD-A118-D4E665164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FDAB9E6F-A596-4FDD-A118-D4E665164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FDAB9E6F-A596-4FDD-A118-D4E665164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03D2A-57BF-4A52-B8D2-600BCE69B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graphicEl>
                                              <a:dgm id="{43103D2A-57BF-4A52-B8D2-600BCE69B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graphicEl>
                                              <a:dgm id="{43103D2A-57BF-4A52-B8D2-600BCE69B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graphicEl>
                                              <a:dgm id="{43103D2A-57BF-4A52-B8D2-600BCE69B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3B9615-EDD3-4B79-ACF4-5A023AB3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A03B9615-EDD3-4B79-ACF4-5A023AB32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A03B9615-EDD3-4B79-ACF4-5A023AB3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A03B9615-EDD3-4B79-ACF4-5A023AB3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1BEE6-2118-4D63-9E38-DA05FF54F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">
                                            <p:graphicEl>
                                              <a:dgm id="{2D61BEE6-2118-4D63-9E38-DA05FF54F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graphicEl>
                                              <a:dgm id="{2D61BEE6-2118-4D63-9E38-DA05FF54F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2D61BEE6-2118-4D63-9E38-DA05FF54F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A4E44-B3B7-4351-824F-70FED8EE2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>
                                            <p:graphicEl>
                                              <a:dgm id="{5B3A4E44-B3B7-4351-824F-70FED8EE2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graphicEl>
                                              <a:dgm id="{5B3A4E44-B3B7-4351-824F-70FED8EE2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graphicEl>
                                              <a:dgm id="{5B3A4E44-B3B7-4351-824F-70FED8EE2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628" y="34012"/>
            <a:ext cx="908274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Психолого-педагогические условия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для развития детского экспериментирования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5" y="1057368"/>
            <a:ext cx="18722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Развивающая среда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724" y="1057368"/>
            <a:ext cx="2088232" cy="5386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Содержание</a:t>
            </a: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1049589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Психологический комфорт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724" y="1988840"/>
            <a:ext cx="2088232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Картотека экспериментов (цель, содержание, оборудование, фиксирование результата)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602" y="4332455"/>
            <a:ext cx="2088232" cy="16619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Комплексно-тематическое </a:t>
            </a:r>
            <a:r>
              <a:rPr lang="ru-RU" dirty="0">
                <a:latin typeface="Times New Roman"/>
                <a:ea typeface="Times New Roman"/>
              </a:rPr>
              <a:t>планирование</a:t>
            </a:r>
            <a:endParaRPr lang="ru-RU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Интеграция </a:t>
            </a:r>
            <a:r>
              <a:rPr lang="ru-RU" dirty="0" smtClean="0">
                <a:latin typeface="Times New Roman"/>
                <a:ea typeface="Times New Roman"/>
              </a:rPr>
              <a:t>ОО</a:t>
            </a:r>
          </a:p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1988840"/>
            <a:ext cx="2376264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Центры экспериментирования</a:t>
            </a: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3933056"/>
            <a:ext cx="2376264" cy="16619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Материалы </a:t>
            </a:r>
            <a:r>
              <a:rPr lang="ru-RU" dirty="0">
                <a:latin typeface="Times New Roman"/>
                <a:ea typeface="Times New Roman"/>
              </a:rPr>
              <a:t>меняются, находятся в свободном </a:t>
            </a:r>
            <a:r>
              <a:rPr lang="ru-RU" dirty="0" smtClean="0">
                <a:latin typeface="Times New Roman"/>
                <a:ea typeface="Times New Roman"/>
              </a:rPr>
              <a:t>доступе</a:t>
            </a: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1988840"/>
            <a:ext cx="2016224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Личностно </a:t>
            </a:r>
            <a:r>
              <a:rPr lang="ru-RU" dirty="0">
                <a:latin typeface="Times New Roman"/>
                <a:ea typeface="Times New Roman"/>
              </a:rPr>
              <a:t>– ориентированный </a:t>
            </a:r>
            <a:r>
              <a:rPr lang="ru-RU" dirty="0" smtClean="0">
                <a:latin typeface="Times New Roman"/>
                <a:ea typeface="Times New Roman"/>
              </a:rPr>
              <a:t>подход</a:t>
            </a:r>
          </a:p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4077072"/>
            <a:ext cx="2088232" cy="16619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Педагог </a:t>
            </a:r>
            <a:r>
              <a:rPr lang="ru-RU" dirty="0">
                <a:latin typeface="Times New Roman"/>
                <a:ea typeface="Times New Roman"/>
              </a:rPr>
              <a:t>– партнер, всегда </a:t>
            </a:r>
            <a:r>
              <a:rPr lang="ru-RU" dirty="0" smtClean="0">
                <a:latin typeface="Times New Roman"/>
                <a:ea typeface="Times New Roman"/>
              </a:rPr>
              <a:t>рядом, поддерживает интерес</a:t>
            </a:r>
          </a:p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2667956" y="4947427"/>
            <a:ext cx="75191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5731620" y="4987015"/>
            <a:ext cx="720080" cy="3989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776790">
            <a:off x="2641888" y="3744653"/>
            <a:ext cx="648072" cy="37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475656" y="148478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499992" y="1695920"/>
            <a:ext cx="360040" cy="508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380312" y="1695920"/>
            <a:ext cx="360040" cy="436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453465" y="3373835"/>
            <a:ext cx="432049" cy="559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452320" y="3476346"/>
            <a:ext cx="360040" cy="600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475656" y="3743166"/>
            <a:ext cx="360040" cy="549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87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5648" y="0"/>
            <a:ext cx="6022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родителями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308" r="100000">
                        <a14:foregroundMark x1="36615" y1="89648" x2="44308" y2="8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64" y="4437112"/>
            <a:ext cx="1516627" cy="23892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43" l="0" r="100000">
                        <a14:foregroundMark x1="8394" y1="29975" x2="8394" y2="29975"/>
                        <a14:foregroundMark x1="17153" y1="27764" x2="17153" y2="27764"/>
                        <a14:foregroundMark x1="30657" y1="78624" x2="51095" y2="65602"/>
                        <a14:foregroundMark x1="12409" y1="78870" x2="40511" y2="66585"/>
                        <a14:foregroundMark x1="16058" y1="75921" x2="22263" y2="70762"/>
                        <a14:foregroundMark x1="43066" y1="89189" x2="63869" y2="92629"/>
                        <a14:foregroundMark x1="36861" y1="87469" x2="36861" y2="87469"/>
                        <a14:foregroundMark x1="35401" y1="32678" x2="35401" y2="32678"/>
                        <a14:foregroundMark x1="43066" y1="94349" x2="43066" y2="94349"/>
                        <a14:foregroundMark x1="43066" y1="94349" x2="54015" y2="86486"/>
                        <a14:foregroundMark x1="52920" y1="95577" x2="67518" y2="95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" y="0"/>
            <a:ext cx="1740544" cy="270891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30230907"/>
              </p:ext>
            </p:extLst>
          </p:nvPr>
        </p:nvGraphicFramePr>
        <p:xfrm>
          <a:off x="107504" y="769441"/>
          <a:ext cx="8928992" cy="608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7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697" y="260648"/>
            <a:ext cx="3041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Аксиома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97674"/>
            <a:ext cx="828091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разнообразнее и интенсивнее </a:t>
            </a:r>
          </a:p>
          <a:p>
            <a:pPr algn="ctr"/>
            <a:r>
              <a:rPr lang="ru-RU" sz="2800" b="1" cap="none" spc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поисковая деятельность, тем больше </a:t>
            </a:r>
          </a:p>
          <a:p>
            <a:pPr algn="ctr"/>
            <a:r>
              <a:rPr lang="ru-RU" sz="2800" b="1" cap="none" spc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новой информации получает ребенок, </a:t>
            </a:r>
          </a:p>
          <a:p>
            <a:pPr algn="ctr"/>
            <a:r>
              <a:rPr lang="ru-RU" sz="2800" b="1" cap="none" spc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 быстрее и полноценнее он развивается  </a:t>
            </a:r>
            <a:endParaRPr lang="ru-RU" sz="2800" b="1" cap="none" spc="0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3556"/>
            <a:ext cx="3528392" cy="35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100" y="2924944"/>
            <a:ext cx="8568952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Викторина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6762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Одинаковы ли понятия: любознательность и любопытство? Ответ обоснуйте.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188640"/>
            <a:ext cx="4017085" cy="63367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Любознательный – склонный к приобретению новых знаний, пытливый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sz="2400" b="1" dirty="0">
                <a:latin typeface="Times New Roman"/>
                <a:ea typeface="Times New Roman"/>
              </a:rPr>
              <a:t>Любопытный – мелочный интерес ко всяким, даже несущественным подробностям (праздное любопытство, спрашивать из любопытства, удовлетворить пустое любопытство)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" b="99065" l="10000" r="90000">
                        <a14:foregroundMark x1="17857" y1="90966" x2="22619" y2="82866"/>
                        <a14:foregroundMark x1="31667" y1="71651" x2="35952" y2="63551"/>
                        <a14:foregroundMark x1="39286" y1="87227" x2="41905" y2="78816"/>
                        <a14:foregroundMark x1="32619" y1="92835" x2="34048" y2="85981"/>
                        <a14:foregroundMark x1="63333" y1="20872" x2="68810" y2="25234"/>
                        <a14:foregroundMark x1="49286" y1="37072" x2="56190" y2="36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068960"/>
            <a:ext cx="4471580" cy="34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4079644" cy="306362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Назовите формы работы по развитию познавательно-исследовательской деятельности с детьми 5-7 лет 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7" r="99733">
                        <a14:foregroundMark x1="12032" y1="79099" x2="42246" y2="67207"/>
                        <a14:foregroundMark x1="36631" y1="88649" x2="58824" y2="8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916"/>
            <a:ext cx="4253107" cy="63114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924944"/>
            <a:ext cx="5544616" cy="3456384"/>
          </a:xfrm>
        </p:spPr>
        <p:txBody>
          <a:bodyPr>
            <a:no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Наблюдение, экспериментирование, исследовательская деятельность, конструирование, развивающие игры, беседа, рассказ, создание коллекций, проектная деятельность, проблемные ситуации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5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4007636" cy="29196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Главная характерная особенность в познании детей 6-7 лет.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5" l="0" r="99385">
                        <a14:foregroundMark x1="49231" y1="82031" x2="40308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7170"/>
            <a:ext cx="4248472" cy="62461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068960"/>
            <a:ext cx="4896544" cy="3384376"/>
          </a:xfrm>
        </p:spPr>
        <p:txBody>
          <a:bodyPr>
            <a:no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Самостоятельность в  познании, воспитатель создаёт условия и руководит процессом познания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2232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Познавательно – исследовательская деятельность дошкольников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427" y1="5297" x2="31622" y2="21186"/>
                        <a14:foregroundMark x1="16222" y1="10805" x2="32854" y2="5085"/>
                        <a14:foregroundMark x1="27926" y1="3814" x2="34086" y2="6356"/>
                        <a14:foregroundMark x1="34086" y1="6568" x2="33265" y2="21186"/>
                        <a14:foregroundMark x1="15606" y1="13771" x2="18480" y2="21398"/>
                        <a14:foregroundMark x1="15400" y1="17161" x2="16222" y2="21822"/>
                        <a14:foregroundMark x1="93840" y1="41102" x2="95483" y2="51907"/>
                        <a14:foregroundMark x1="85832" y1="53814" x2="84600" y2="50424"/>
                        <a14:foregroundMark x1="13758" y1="36864" x2="16016" y2="39619"/>
                        <a14:foregroundMark x1="16427" y1="81992" x2="19713" y2="81568"/>
                        <a14:foregroundMark x1="82752" y1="77966" x2="96509" y2="80297"/>
                        <a14:foregroundMark x1="88501" y1="75212" x2="88296" y2="73517"/>
                        <a14:foregroundMark x1="80698" y1="79449" x2="82752" y2="79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79476"/>
            <a:ext cx="4503028" cy="43643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420888"/>
            <a:ext cx="8352928" cy="39067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«особый вид интеллектуально-творческой деятельности, порождаемый в результате функционирования механизмов поисковой активности и строящейся на базе исследовательского поведения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marL="45720" indent="0" algn="r">
              <a:buNone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А.И. Савенкова</a:t>
            </a:r>
          </a:p>
        </p:txBody>
      </p:sp>
    </p:spTree>
    <p:extLst>
      <p:ext uri="{BB962C8B-B14F-4D97-AF65-F5344CB8AC3E}">
        <p14:creationId xmlns:p14="http://schemas.microsoft.com/office/powerpoint/2010/main" val="17523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636085" cy="1258493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Новая форма познания у детей 4-5 лет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0" l="247" r="100000">
                        <a14:foregroundMark x1="17284" y1="88800" x2="72099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36" y="731838"/>
            <a:ext cx="4459434" cy="55054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996952"/>
            <a:ext cx="3924873" cy="2640368"/>
          </a:xfrm>
        </p:spPr>
        <p:txBody>
          <a:bodyPr>
            <a:no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Способны понимать слово воспитателя без наглядности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4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9144357" cy="6342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417646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8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7" y="1226520"/>
            <a:ext cx="8359901" cy="532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511" y="188640"/>
            <a:ext cx="7967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Анализ открытых занятий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8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7509" y="150943"/>
            <a:ext cx="7451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Основной вид исследовательской деятельности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старшем дошкольном возрасте?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96" y="1556792"/>
            <a:ext cx="6673304" cy="48435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189" y="1412776"/>
            <a:ext cx="7747635" cy="24778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8366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экспериментирование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4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9526020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8554" y="6852"/>
            <a:ext cx="47227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Функции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познавательно – исследовательской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деятельности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534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3500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Модель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экспериментально – исследовательской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деятельности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9018486"/>
              </p:ext>
            </p:extLst>
          </p:nvPr>
        </p:nvGraphicFramePr>
        <p:xfrm>
          <a:off x="0" y="1196752"/>
          <a:ext cx="91085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8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5523912"/>
              </p:ext>
            </p:extLst>
          </p:nvPr>
        </p:nvGraphicFramePr>
        <p:xfrm>
          <a:off x="107504" y="1397000"/>
          <a:ext cx="878497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260648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 с детьми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1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410" y="116632"/>
            <a:ext cx="7184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исследования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9984427"/>
              </p:ext>
            </p:extLst>
          </p:nvPr>
        </p:nvGraphicFramePr>
        <p:xfrm>
          <a:off x="107504" y="1183978"/>
          <a:ext cx="8856984" cy="159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62291168"/>
              </p:ext>
            </p:extLst>
          </p:nvPr>
        </p:nvGraphicFramePr>
        <p:xfrm>
          <a:off x="107504" y="2348880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2227178"/>
              </p:ext>
            </p:extLst>
          </p:nvPr>
        </p:nvGraphicFramePr>
        <p:xfrm>
          <a:off x="107504" y="3501008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66517899"/>
              </p:ext>
            </p:extLst>
          </p:nvPr>
        </p:nvGraphicFramePr>
        <p:xfrm>
          <a:off x="107504" y="4509120"/>
          <a:ext cx="8856984" cy="231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7275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9436611"/>
              </p:ext>
            </p:extLst>
          </p:nvPr>
        </p:nvGraphicFramePr>
        <p:xfrm>
          <a:off x="107504" y="692696"/>
          <a:ext cx="8928992" cy="608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16632"/>
            <a:ext cx="8784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lvl="0"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Алгоритм экспериментальной деятельности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0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519CB7-AB26-41F5-A424-908296C8E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C519CB7-AB26-41F5-A424-908296C8E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03A9F6-DBE3-483E-AEBB-BCBFFBFED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2903A9F6-DBE3-483E-AEBB-BCBFFBFED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342DD-67EE-4409-AB4D-43BDC474B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669342DD-67EE-4409-AB4D-43BDC474B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BB7656-5211-47F6-A061-11A81D41F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44BB7656-5211-47F6-A061-11A81D41F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594C45-D8AA-4DA8-B680-28E50ACFB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4D594C45-D8AA-4DA8-B680-28E50ACFB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16E109-DB28-4527-A1EE-EE712BE8A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1916E109-DB28-4527-A1EE-EE712BE8A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EF70E3-830B-4F4C-BAB8-ABD80D5A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FEF70E3-830B-4F4C-BAB8-ABD80D5AA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118E58-7FD1-4768-927C-91699569F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2A118E58-7FD1-4768-927C-91699569F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E801FA-7FA9-4E7F-804E-B75257966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B5E801FA-7FA9-4E7F-804E-B75257966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547DA0-7463-457F-8C97-C8830653B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BC547DA0-7463-457F-8C97-C8830653B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276</TotalTime>
  <Words>561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Развитие познавательно – исследовательской деятельности</vt:lpstr>
      <vt:lpstr>Познавательно – исследовательская деятельность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Одинаковы ли понятия: любознательность и любопытство? Ответ обоснуйте. </vt:lpstr>
      <vt:lpstr>Назовите формы работы по развитию познавательно-исследовательской деятельности с детьми 5-7 лет  </vt:lpstr>
      <vt:lpstr>Главная характерная особенность в познании детей 6-7 лет. </vt:lpstr>
      <vt:lpstr>Новая форма познания у детей 4-5 лет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 – исследовательской деятельности</dc:title>
  <dc:creator>Семья</dc:creator>
  <cp:lastModifiedBy>Семья</cp:lastModifiedBy>
  <cp:revision>31</cp:revision>
  <dcterms:created xsi:type="dcterms:W3CDTF">2015-01-26T13:24:48Z</dcterms:created>
  <dcterms:modified xsi:type="dcterms:W3CDTF">2015-02-03T16:06:31Z</dcterms:modified>
</cp:coreProperties>
</file>