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1" r:id="rId6"/>
    <p:sldId id="259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CEFF"/>
    <a:srgbClr val="E424BB"/>
    <a:srgbClr val="EE76D4"/>
    <a:srgbClr val="36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6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eg"/><Relationship Id="rId1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43C86-0DCB-484B-84AF-402891A2446D}" type="doc">
      <dgm:prSet loTypeId="urn:microsoft.com/office/officeart/2005/8/layout/process4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0B912F-1F50-4333-B9E6-56AEC657B3FB}">
      <dgm:prSet phldrT="[Текст]"/>
      <dgm:spPr>
        <a:gradFill flip="none" rotWithShape="0">
          <a:gsLst>
            <a:gs pos="0">
              <a:srgbClr val="EE76D4">
                <a:shade val="30000"/>
                <a:satMod val="115000"/>
              </a:srgbClr>
            </a:gs>
            <a:gs pos="50000">
              <a:srgbClr val="EE76D4">
                <a:shade val="67500"/>
                <a:satMod val="115000"/>
              </a:srgbClr>
            </a:gs>
            <a:gs pos="100000">
              <a:srgbClr val="EE76D4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b="1" i="1" dirty="0" smtClean="0"/>
            <a:t>Вводная часть –  подготовка организма ребенка к выполнению более сложных и интенсивных упражнений</a:t>
          </a:r>
          <a:endParaRPr lang="ru-RU" b="1" i="1" dirty="0"/>
        </a:p>
      </dgm:t>
    </dgm:pt>
    <dgm:pt modelId="{C31E3228-607D-4F61-A03B-46FB26989534}" type="parTrans" cxnId="{1ABF01DD-7805-4F91-BC87-9D124AA1640E}">
      <dgm:prSet/>
      <dgm:spPr/>
      <dgm:t>
        <a:bodyPr/>
        <a:lstStyle/>
        <a:p>
          <a:endParaRPr lang="ru-RU"/>
        </a:p>
      </dgm:t>
    </dgm:pt>
    <dgm:pt modelId="{C670A09C-8F97-4F44-AA97-A12B518EE379}" type="sibTrans" cxnId="{1ABF01DD-7805-4F91-BC87-9D124AA1640E}">
      <dgm:prSet/>
      <dgm:spPr/>
      <dgm:t>
        <a:bodyPr/>
        <a:lstStyle/>
        <a:p>
          <a:endParaRPr lang="ru-RU"/>
        </a:p>
      </dgm:t>
    </dgm:pt>
    <dgm:pt modelId="{4F7BD007-7940-41B6-AA62-B897B0701FA1}">
      <dgm:prSet phldrT="[Текст]"/>
      <dgm:spPr/>
      <dgm:t>
        <a:bodyPr/>
        <a:lstStyle/>
        <a:p>
          <a:r>
            <a:rPr lang="ru-RU" dirty="0" smtClean="0"/>
            <a:t>Упражнения игровой ритмики, танцевальные упражнения, упражнения на внимание и координацию движений под музыкальное сопровождение</a:t>
          </a:r>
          <a:endParaRPr lang="ru-RU" dirty="0"/>
        </a:p>
      </dgm:t>
    </dgm:pt>
    <dgm:pt modelId="{6EEA66B2-233E-47E7-AF07-FA59E73EE03C}" type="parTrans" cxnId="{6FE1B87E-AF0D-4A46-A1B3-D9645ADBBBFA}">
      <dgm:prSet/>
      <dgm:spPr/>
      <dgm:t>
        <a:bodyPr/>
        <a:lstStyle/>
        <a:p>
          <a:endParaRPr lang="ru-RU"/>
        </a:p>
      </dgm:t>
    </dgm:pt>
    <dgm:pt modelId="{9ECFA378-5B27-4E8E-98D7-D064BC1FBB65}" type="sibTrans" cxnId="{6FE1B87E-AF0D-4A46-A1B3-D9645ADBBBFA}">
      <dgm:prSet/>
      <dgm:spPr/>
      <dgm:t>
        <a:bodyPr/>
        <a:lstStyle/>
        <a:p>
          <a:endParaRPr lang="ru-RU"/>
        </a:p>
      </dgm:t>
    </dgm:pt>
    <dgm:pt modelId="{94ECBB2F-A275-410E-BC2C-E63CE26AF97C}">
      <dgm:prSet phldrT="[Текст]"/>
      <dgm:spPr>
        <a:gradFill flip="none" rotWithShape="0">
          <a:gsLst>
            <a:gs pos="0">
              <a:srgbClr val="43CEFF">
                <a:shade val="30000"/>
                <a:satMod val="115000"/>
              </a:srgbClr>
            </a:gs>
            <a:gs pos="50000">
              <a:srgbClr val="43CEFF">
                <a:shade val="67500"/>
                <a:satMod val="115000"/>
              </a:srgbClr>
            </a:gs>
            <a:gs pos="100000">
              <a:srgbClr val="43CEF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Основная часть –обучение и закрепление упражнений, оказывающих физиологическое воздействие на организм, воспитываются физические качества ребенка</a:t>
          </a:r>
          <a:r>
            <a:rPr lang="ru-RU" dirty="0" smtClean="0"/>
            <a:t>.</a:t>
          </a:r>
          <a:endParaRPr lang="ru-RU" dirty="0"/>
        </a:p>
      </dgm:t>
    </dgm:pt>
    <dgm:pt modelId="{E1CB7C26-6E95-45E5-AA44-3F2263B2DD56}" type="parTrans" cxnId="{E4673948-4D60-432F-816A-3882D8AA2122}">
      <dgm:prSet/>
      <dgm:spPr/>
      <dgm:t>
        <a:bodyPr/>
        <a:lstStyle/>
        <a:p>
          <a:endParaRPr lang="ru-RU"/>
        </a:p>
      </dgm:t>
    </dgm:pt>
    <dgm:pt modelId="{8B964D3E-55F3-400B-B5F7-F6A3E23089ED}" type="sibTrans" cxnId="{E4673948-4D60-432F-816A-3882D8AA2122}">
      <dgm:prSet/>
      <dgm:spPr/>
      <dgm:t>
        <a:bodyPr/>
        <a:lstStyle/>
        <a:p>
          <a:endParaRPr lang="ru-RU"/>
        </a:p>
      </dgm:t>
    </dgm:pt>
    <dgm:pt modelId="{ECA6C65F-C01C-4CE9-9721-FA05E720175F}">
      <dgm:prSet phldrT="[Текст]"/>
      <dgm:spPr/>
      <dgm:t>
        <a:bodyPr/>
        <a:lstStyle/>
        <a:p>
          <a:r>
            <a:rPr lang="ru-RU" dirty="0" smtClean="0"/>
            <a:t>Упражнения на растяжку позвоночника</a:t>
          </a:r>
          <a:endParaRPr lang="ru-RU" dirty="0"/>
        </a:p>
      </dgm:t>
    </dgm:pt>
    <dgm:pt modelId="{D9DA5B20-8AB0-4648-9E80-C34502A8E4A0}" type="parTrans" cxnId="{B0459180-D4E2-4753-9155-A7B893326380}">
      <dgm:prSet/>
      <dgm:spPr/>
      <dgm:t>
        <a:bodyPr/>
        <a:lstStyle/>
        <a:p>
          <a:endParaRPr lang="ru-RU"/>
        </a:p>
      </dgm:t>
    </dgm:pt>
    <dgm:pt modelId="{24A76348-6745-4DCF-BD0B-77D6F11581C6}" type="sibTrans" cxnId="{B0459180-D4E2-4753-9155-A7B893326380}">
      <dgm:prSet/>
      <dgm:spPr/>
      <dgm:t>
        <a:bodyPr/>
        <a:lstStyle/>
        <a:p>
          <a:endParaRPr lang="ru-RU"/>
        </a:p>
      </dgm:t>
    </dgm:pt>
    <dgm:pt modelId="{E176EED3-35E5-43D9-9A41-7E9F9817AD5F}">
      <dgm:prSet phldrT="[Текст]"/>
      <dgm:spPr>
        <a:gradFill flip="none" rotWithShape="0">
          <a:gsLst>
            <a:gs pos="0">
              <a:srgbClr val="36B036">
                <a:shade val="30000"/>
                <a:satMod val="115000"/>
              </a:srgbClr>
            </a:gs>
            <a:gs pos="50000">
              <a:srgbClr val="36B036">
                <a:shade val="67500"/>
                <a:satMod val="115000"/>
              </a:srgbClr>
            </a:gs>
            <a:gs pos="100000">
              <a:srgbClr val="36B036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b="1" i="1" dirty="0" smtClean="0"/>
            <a:t>Заключительная часть – постепенный переход организма детей к другим видам деятельности</a:t>
          </a:r>
          <a:endParaRPr lang="ru-RU" b="1" i="1" dirty="0"/>
        </a:p>
      </dgm:t>
    </dgm:pt>
    <dgm:pt modelId="{26E2F520-FF49-4BBC-9885-3883FCCCFC8A}" type="parTrans" cxnId="{5E6C4B3C-599B-4629-8BFE-C7ABC4D0DBC7}">
      <dgm:prSet/>
      <dgm:spPr/>
      <dgm:t>
        <a:bodyPr/>
        <a:lstStyle/>
        <a:p>
          <a:endParaRPr lang="ru-RU"/>
        </a:p>
      </dgm:t>
    </dgm:pt>
    <dgm:pt modelId="{768634FE-6DEE-4E4D-8B42-A707CB08568C}" type="sibTrans" cxnId="{5E6C4B3C-599B-4629-8BFE-C7ABC4D0DBC7}">
      <dgm:prSet/>
      <dgm:spPr/>
      <dgm:t>
        <a:bodyPr/>
        <a:lstStyle/>
        <a:p>
          <a:endParaRPr lang="ru-RU"/>
        </a:p>
      </dgm:t>
    </dgm:pt>
    <dgm:pt modelId="{3E292C18-3C72-4EF7-BAB7-9FC972077376}">
      <dgm:prSet phldrT="[Текст]"/>
      <dgm:spPr/>
      <dgm:t>
        <a:bodyPr/>
        <a:lstStyle/>
        <a:p>
          <a:r>
            <a:rPr lang="ru-RU" dirty="0" smtClean="0"/>
            <a:t>Танцевальные движения в игровой форме, танцевальные игры, тренинг мышечного расслабления – релаксация, дыхательные упражнения</a:t>
          </a:r>
          <a:endParaRPr lang="ru-RU" dirty="0"/>
        </a:p>
      </dgm:t>
    </dgm:pt>
    <dgm:pt modelId="{BF836255-CF73-40FB-A2CC-86381EA10C0F}" type="parTrans" cxnId="{7EE10BB8-9E92-4280-9FAF-ED6D0F86DD8C}">
      <dgm:prSet/>
      <dgm:spPr/>
      <dgm:t>
        <a:bodyPr/>
        <a:lstStyle/>
        <a:p>
          <a:endParaRPr lang="ru-RU"/>
        </a:p>
      </dgm:t>
    </dgm:pt>
    <dgm:pt modelId="{0E6DFD5A-937A-4FEF-A9D1-C0986969E5AF}" type="sibTrans" cxnId="{7EE10BB8-9E92-4280-9FAF-ED6D0F86DD8C}">
      <dgm:prSet/>
      <dgm:spPr/>
      <dgm:t>
        <a:bodyPr/>
        <a:lstStyle/>
        <a:p>
          <a:endParaRPr lang="ru-RU"/>
        </a:p>
      </dgm:t>
    </dgm:pt>
    <dgm:pt modelId="{C1CFA8DE-8454-4317-BF90-5782DE6ABCD7}" type="pres">
      <dgm:prSet presAssocID="{E3B43C86-0DCB-484B-84AF-402891A24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DCA577-149F-47C8-AB4F-62288CD712D6}" type="pres">
      <dgm:prSet presAssocID="{E176EED3-35E5-43D9-9A41-7E9F9817AD5F}" presName="boxAndChildren" presStyleCnt="0"/>
      <dgm:spPr/>
    </dgm:pt>
    <dgm:pt modelId="{403311A4-7CE9-4A0C-A81E-251E8B987925}" type="pres">
      <dgm:prSet presAssocID="{E176EED3-35E5-43D9-9A41-7E9F9817AD5F}" presName="parentTextBox" presStyleLbl="node1" presStyleIdx="0" presStyleCnt="3"/>
      <dgm:spPr/>
      <dgm:t>
        <a:bodyPr/>
        <a:lstStyle/>
        <a:p>
          <a:endParaRPr lang="ru-RU"/>
        </a:p>
      </dgm:t>
    </dgm:pt>
    <dgm:pt modelId="{49254269-9752-4E97-8984-CC0093C6CBD5}" type="pres">
      <dgm:prSet presAssocID="{E176EED3-35E5-43D9-9A41-7E9F9817AD5F}" presName="entireBox" presStyleLbl="node1" presStyleIdx="0" presStyleCnt="3"/>
      <dgm:spPr/>
      <dgm:t>
        <a:bodyPr/>
        <a:lstStyle/>
        <a:p>
          <a:endParaRPr lang="ru-RU"/>
        </a:p>
      </dgm:t>
    </dgm:pt>
    <dgm:pt modelId="{B1144684-7876-48E1-9965-E4E927F29B6F}" type="pres">
      <dgm:prSet presAssocID="{E176EED3-35E5-43D9-9A41-7E9F9817AD5F}" presName="descendantBox" presStyleCnt="0"/>
      <dgm:spPr/>
    </dgm:pt>
    <dgm:pt modelId="{162E81AF-866B-4C28-99F2-EBFB4D361AB1}" type="pres">
      <dgm:prSet presAssocID="{3E292C18-3C72-4EF7-BAB7-9FC97207737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F7D39-DBFE-4FDC-AF66-E83E1EEDD3E5}" type="pres">
      <dgm:prSet presAssocID="{8B964D3E-55F3-400B-B5F7-F6A3E23089ED}" presName="sp" presStyleCnt="0"/>
      <dgm:spPr/>
    </dgm:pt>
    <dgm:pt modelId="{9AA48BC2-FC45-4F5D-8D6B-19F750E4D8C2}" type="pres">
      <dgm:prSet presAssocID="{94ECBB2F-A275-410E-BC2C-E63CE26AF97C}" presName="arrowAndChildren" presStyleCnt="0"/>
      <dgm:spPr/>
    </dgm:pt>
    <dgm:pt modelId="{0EED3BAB-8E46-44A2-BA58-23CD221A5C48}" type="pres">
      <dgm:prSet presAssocID="{94ECBB2F-A275-410E-BC2C-E63CE26AF97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D37F1BD-8151-408A-B3FD-8E02F4665CC8}" type="pres">
      <dgm:prSet presAssocID="{94ECBB2F-A275-410E-BC2C-E63CE26AF97C}" presName="arrow" presStyleLbl="node1" presStyleIdx="1" presStyleCnt="3"/>
      <dgm:spPr/>
      <dgm:t>
        <a:bodyPr/>
        <a:lstStyle/>
        <a:p>
          <a:endParaRPr lang="ru-RU"/>
        </a:p>
      </dgm:t>
    </dgm:pt>
    <dgm:pt modelId="{4C7B128B-C519-4518-B0F2-4E738C3D4E7A}" type="pres">
      <dgm:prSet presAssocID="{94ECBB2F-A275-410E-BC2C-E63CE26AF97C}" presName="descendantArrow" presStyleCnt="0"/>
      <dgm:spPr/>
    </dgm:pt>
    <dgm:pt modelId="{9BF65ED6-100B-403A-AA9D-F11536B81A57}" type="pres">
      <dgm:prSet presAssocID="{ECA6C65F-C01C-4CE9-9721-FA05E720175F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000F2-DB8B-409F-930C-9DF50647B72D}" type="pres">
      <dgm:prSet presAssocID="{C670A09C-8F97-4F44-AA97-A12B518EE379}" presName="sp" presStyleCnt="0"/>
      <dgm:spPr/>
    </dgm:pt>
    <dgm:pt modelId="{2018CB83-A9BD-40C0-9DA0-4CFA7FF82F8A}" type="pres">
      <dgm:prSet presAssocID="{800B912F-1F50-4333-B9E6-56AEC657B3FB}" presName="arrowAndChildren" presStyleCnt="0"/>
      <dgm:spPr/>
    </dgm:pt>
    <dgm:pt modelId="{16C71C97-541E-40A7-94D2-1CEE86992774}" type="pres">
      <dgm:prSet presAssocID="{800B912F-1F50-4333-B9E6-56AEC657B3F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286B969-215F-4A98-98C9-E8372043B6FB}" type="pres">
      <dgm:prSet presAssocID="{800B912F-1F50-4333-B9E6-56AEC657B3FB}" presName="arrow" presStyleLbl="node1" presStyleIdx="2" presStyleCnt="3" custLinFactNeighborX="-269" custLinFactNeighborY="-1636"/>
      <dgm:spPr/>
      <dgm:t>
        <a:bodyPr/>
        <a:lstStyle/>
        <a:p>
          <a:endParaRPr lang="ru-RU"/>
        </a:p>
      </dgm:t>
    </dgm:pt>
    <dgm:pt modelId="{FCFCD615-0121-4572-BDB9-7471765E9E23}" type="pres">
      <dgm:prSet presAssocID="{800B912F-1F50-4333-B9E6-56AEC657B3FB}" presName="descendantArrow" presStyleCnt="0"/>
      <dgm:spPr/>
    </dgm:pt>
    <dgm:pt modelId="{1A5628BF-D0F6-4378-A0C4-1729B55DA0F5}" type="pres">
      <dgm:prSet presAssocID="{4F7BD007-7940-41B6-AA62-B897B0701FA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BF01DD-7805-4F91-BC87-9D124AA1640E}" srcId="{E3B43C86-0DCB-484B-84AF-402891A2446D}" destId="{800B912F-1F50-4333-B9E6-56AEC657B3FB}" srcOrd="0" destOrd="0" parTransId="{C31E3228-607D-4F61-A03B-46FB26989534}" sibTransId="{C670A09C-8F97-4F44-AA97-A12B518EE379}"/>
    <dgm:cxn modelId="{8E4A9541-FB79-413C-AF2F-E94164C10F68}" type="presOf" srcId="{E176EED3-35E5-43D9-9A41-7E9F9817AD5F}" destId="{49254269-9752-4E97-8984-CC0093C6CBD5}" srcOrd="1" destOrd="0" presId="urn:microsoft.com/office/officeart/2005/8/layout/process4"/>
    <dgm:cxn modelId="{51ED9E69-ED86-457F-99C4-423D102803E8}" type="presOf" srcId="{E3B43C86-0DCB-484B-84AF-402891A2446D}" destId="{C1CFA8DE-8454-4317-BF90-5782DE6ABCD7}" srcOrd="0" destOrd="0" presId="urn:microsoft.com/office/officeart/2005/8/layout/process4"/>
    <dgm:cxn modelId="{E589CFF1-7685-486D-A09C-395F590E905C}" type="presOf" srcId="{E176EED3-35E5-43D9-9A41-7E9F9817AD5F}" destId="{403311A4-7CE9-4A0C-A81E-251E8B987925}" srcOrd="0" destOrd="0" presId="urn:microsoft.com/office/officeart/2005/8/layout/process4"/>
    <dgm:cxn modelId="{E4673948-4D60-432F-816A-3882D8AA2122}" srcId="{E3B43C86-0DCB-484B-84AF-402891A2446D}" destId="{94ECBB2F-A275-410E-BC2C-E63CE26AF97C}" srcOrd="1" destOrd="0" parTransId="{E1CB7C26-6E95-45E5-AA44-3F2263B2DD56}" sibTransId="{8B964D3E-55F3-400B-B5F7-F6A3E23089ED}"/>
    <dgm:cxn modelId="{7EE10BB8-9E92-4280-9FAF-ED6D0F86DD8C}" srcId="{E176EED3-35E5-43D9-9A41-7E9F9817AD5F}" destId="{3E292C18-3C72-4EF7-BAB7-9FC972077376}" srcOrd="0" destOrd="0" parTransId="{BF836255-CF73-40FB-A2CC-86381EA10C0F}" sibTransId="{0E6DFD5A-937A-4FEF-A9D1-C0986969E5AF}"/>
    <dgm:cxn modelId="{F2BDABC9-7A75-4BCB-8496-149A05C8ED96}" type="presOf" srcId="{ECA6C65F-C01C-4CE9-9721-FA05E720175F}" destId="{9BF65ED6-100B-403A-AA9D-F11536B81A57}" srcOrd="0" destOrd="0" presId="urn:microsoft.com/office/officeart/2005/8/layout/process4"/>
    <dgm:cxn modelId="{E9460614-C3B9-4C23-B05F-50E50A9C6266}" type="presOf" srcId="{3E292C18-3C72-4EF7-BAB7-9FC972077376}" destId="{162E81AF-866B-4C28-99F2-EBFB4D361AB1}" srcOrd="0" destOrd="0" presId="urn:microsoft.com/office/officeart/2005/8/layout/process4"/>
    <dgm:cxn modelId="{72816562-B49D-44C2-9BE4-FC7B3078B623}" type="presOf" srcId="{800B912F-1F50-4333-B9E6-56AEC657B3FB}" destId="{16C71C97-541E-40A7-94D2-1CEE86992774}" srcOrd="0" destOrd="0" presId="urn:microsoft.com/office/officeart/2005/8/layout/process4"/>
    <dgm:cxn modelId="{020D044C-5D0E-4015-A55C-AC72D08B673E}" type="presOf" srcId="{4F7BD007-7940-41B6-AA62-B897B0701FA1}" destId="{1A5628BF-D0F6-4378-A0C4-1729B55DA0F5}" srcOrd="0" destOrd="0" presId="urn:microsoft.com/office/officeart/2005/8/layout/process4"/>
    <dgm:cxn modelId="{5E6C4B3C-599B-4629-8BFE-C7ABC4D0DBC7}" srcId="{E3B43C86-0DCB-484B-84AF-402891A2446D}" destId="{E176EED3-35E5-43D9-9A41-7E9F9817AD5F}" srcOrd="2" destOrd="0" parTransId="{26E2F520-FF49-4BBC-9885-3883FCCCFC8A}" sibTransId="{768634FE-6DEE-4E4D-8B42-A707CB08568C}"/>
    <dgm:cxn modelId="{A0994C6F-0F8A-4429-8223-84250C0D26B4}" type="presOf" srcId="{94ECBB2F-A275-410E-BC2C-E63CE26AF97C}" destId="{0EED3BAB-8E46-44A2-BA58-23CD221A5C48}" srcOrd="0" destOrd="0" presId="urn:microsoft.com/office/officeart/2005/8/layout/process4"/>
    <dgm:cxn modelId="{6FE1B87E-AF0D-4A46-A1B3-D9645ADBBBFA}" srcId="{800B912F-1F50-4333-B9E6-56AEC657B3FB}" destId="{4F7BD007-7940-41B6-AA62-B897B0701FA1}" srcOrd="0" destOrd="0" parTransId="{6EEA66B2-233E-47E7-AF07-FA59E73EE03C}" sibTransId="{9ECFA378-5B27-4E8E-98D7-D064BC1FBB65}"/>
    <dgm:cxn modelId="{115D4CFB-A1A9-4400-9E79-6C87E998A6AC}" type="presOf" srcId="{800B912F-1F50-4333-B9E6-56AEC657B3FB}" destId="{6286B969-215F-4A98-98C9-E8372043B6FB}" srcOrd="1" destOrd="0" presId="urn:microsoft.com/office/officeart/2005/8/layout/process4"/>
    <dgm:cxn modelId="{07AC634B-9A45-4465-B009-5ADD00771DD2}" type="presOf" srcId="{94ECBB2F-A275-410E-BC2C-E63CE26AF97C}" destId="{3D37F1BD-8151-408A-B3FD-8E02F4665CC8}" srcOrd="1" destOrd="0" presId="urn:microsoft.com/office/officeart/2005/8/layout/process4"/>
    <dgm:cxn modelId="{B0459180-D4E2-4753-9155-A7B893326380}" srcId="{94ECBB2F-A275-410E-BC2C-E63CE26AF97C}" destId="{ECA6C65F-C01C-4CE9-9721-FA05E720175F}" srcOrd="0" destOrd="0" parTransId="{D9DA5B20-8AB0-4648-9E80-C34502A8E4A0}" sibTransId="{24A76348-6745-4DCF-BD0B-77D6F11581C6}"/>
    <dgm:cxn modelId="{408EF2F4-3456-4875-96E1-FB16A667D760}" type="presParOf" srcId="{C1CFA8DE-8454-4317-BF90-5782DE6ABCD7}" destId="{39DCA577-149F-47C8-AB4F-62288CD712D6}" srcOrd="0" destOrd="0" presId="urn:microsoft.com/office/officeart/2005/8/layout/process4"/>
    <dgm:cxn modelId="{084C910E-263E-4E8E-8E6A-FEE50DE20C44}" type="presParOf" srcId="{39DCA577-149F-47C8-AB4F-62288CD712D6}" destId="{403311A4-7CE9-4A0C-A81E-251E8B987925}" srcOrd="0" destOrd="0" presId="urn:microsoft.com/office/officeart/2005/8/layout/process4"/>
    <dgm:cxn modelId="{4AD9A199-EF7A-4CF5-946E-0395F42EC60F}" type="presParOf" srcId="{39DCA577-149F-47C8-AB4F-62288CD712D6}" destId="{49254269-9752-4E97-8984-CC0093C6CBD5}" srcOrd="1" destOrd="0" presId="urn:microsoft.com/office/officeart/2005/8/layout/process4"/>
    <dgm:cxn modelId="{380E796D-55AA-48C0-AB12-4CD88326D73E}" type="presParOf" srcId="{39DCA577-149F-47C8-AB4F-62288CD712D6}" destId="{B1144684-7876-48E1-9965-E4E927F29B6F}" srcOrd="2" destOrd="0" presId="urn:microsoft.com/office/officeart/2005/8/layout/process4"/>
    <dgm:cxn modelId="{FF0BC4E9-D08D-4D7C-AB20-B546EE022FF6}" type="presParOf" srcId="{B1144684-7876-48E1-9965-E4E927F29B6F}" destId="{162E81AF-866B-4C28-99F2-EBFB4D361AB1}" srcOrd="0" destOrd="0" presId="urn:microsoft.com/office/officeart/2005/8/layout/process4"/>
    <dgm:cxn modelId="{064DDD9B-5EE5-4D6B-86B1-CB71978C0C89}" type="presParOf" srcId="{C1CFA8DE-8454-4317-BF90-5782DE6ABCD7}" destId="{EA5F7D39-DBFE-4FDC-AF66-E83E1EEDD3E5}" srcOrd="1" destOrd="0" presId="urn:microsoft.com/office/officeart/2005/8/layout/process4"/>
    <dgm:cxn modelId="{D4D53E0F-1695-4FE2-8E7F-61535E3EE0FC}" type="presParOf" srcId="{C1CFA8DE-8454-4317-BF90-5782DE6ABCD7}" destId="{9AA48BC2-FC45-4F5D-8D6B-19F750E4D8C2}" srcOrd="2" destOrd="0" presId="urn:microsoft.com/office/officeart/2005/8/layout/process4"/>
    <dgm:cxn modelId="{E40A8774-1C0D-4D5B-9A5B-4C9E90F25C15}" type="presParOf" srcId="{9AA48BC2-FC45-4F5D-8D6B-19F750E4D8C2}" destId="{0EED3BAB-8E46-44A2-BA58-23CD221A5C48}" srcOrd="0" destOrd="0" presId="urn:microsoft.com/office/officeart/2005/8/layout/process4"/>
    <dgm:cxn modelId="{C5AE9530-813D-4795-8EAB-E11B9E032380}" type="presParOf" srcId="{9AA48BC2-FC45-4F5D-8D6B-19F750E4D8C2}" destId="{3D37F1BD-8151-408A-B3FD-8E02F4665CC8}" srcOrd="1" destOrd="0" presId="urn:microsoft.com/office/officeart/2005/8/layout/process4"/>
    <dgm:cxn modelId="{CE0E9056-795E-41E3-896D-E538F1AB0918}" type="presParOf" srcId="{9AA48BC2-FC45-4F5D-8D6B-19F750E4D8C2}" destId="{4C7B128B-C519-4518-B0F2-4E738C3D4E7A}" srcOrd="2" destOrd="0" presId="urn:microsoft.com/office/officeart/2005/8/layout/process4"/>
    <dgm:cxn modelId="{0DCD4D3C-B5D2-4114-8933-7382E35D2B77}" type="presParOf" srcId="{4C7B128B-C519-4518-B0F2-4E738C3D4E7A}" destId="{9BF65ED6-100B-403A-AA9D-F11536B81A57}" srcOrd="0" destOrd="0" presId="urn:microsoft.com/office/officeart/2005/8/layout/process4"/>
    <dgm:cxn modelId="{F4A09547-E4CD-4558-A929-FE1DD0A821CC}" type="presParOf" srcId="{C1CFA8DE-8454-4317-BF90-5782DE6ABCD7}" destId="{A21000F2-DB8B-409F-930C-9DF50647B72D}" srcOrd="3" destOrd="0" presId="urn:microsoft.com/office/officeart/2005/8/layout/process4"/>
    <dgm:cxn modelId="{934D8D13-DDD2-449E-8EED-AE5AF1482B57}" type="presParOf" srcId="{C1CFA8DE-8454-4317-BF90-5782DE6ABCD7}" destId="{2018CB83-A9BD-40C0-9DA0-4CFA7FF82F8A}" srcOrd="4" destOrd="0" presId="urn:microsoft.com/office/officeart/2005/8/layout/process4"/>
    <dgm:cxn modelId="{0B27726E-CE2D-4399-90DA-A910A48A0902}" type="presParOf" srcId="{2018CB83-A9BD-40C0-9DA0-4CFA7FF82F8A}" destId="{16C71C97-541E-40A7-94D2-1CEE86992774}" srcOrd="0" destOrd="0" presId="urn:microsoft.com/office/officeart/2005/8/layout/process4"/>
    <dgm:cxn modelId="{DDFE880A-1B6B-421B-AF89-2C07AA5F0EDF}" type="presParOf" srcId="{2018CB83-A9BD-40C0-9DA0-4CFA7FF82F8A}" destId="{6286B969-215F-4A98-98C9-E8372043B6FB}" srcOrd="1" destOrd="0" presId="urn:microsoft.com/office/officeart/2005/8/layout/process4"/>
    <dgm:cxn modelId="{36228247-0501-4D4B-BFDA-B8CE38B851A9}" type="presParOf" srcId="{2018CB83-A9BD-40C0-9DA0-4CFA7FF82F8A}" destId="{FCFCD615-0121-4572-BDB9-7471765E9E23}" srcOrd="2" destOrd="0" presId="urn:microsoft.com/office/officeart/2005/8/layout/process4"/>
    <dgm:cxn modelId="{CC5BD462-E644-4711-8236-DA12BB60718F}" type="presParOf" srcId="{FCFCD615-0121-4572-BDB9-7471765E9E23}" destId="{1A5628BF-D0F6-4378-A0C4-1729B55DA0F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B9C3C-715E-4D34-90C2-A2DF082CA750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</dgm:pt>
    <dgm:pt modelId="{7D7D2A87-7577-4805-8674-7A0B4F7B0E95}">
      <dgm:prSet phldrT="[Текст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Вводная часть 4-3 минуты</a:t>
          </a:r>
          <a:endParaRPr lang="ru-RU" dirty="0">
            <a:solidFill>
              <a:srgbClr val="002060"/>
            </a:solidFill>
          </a:endParaRPr>
        </a:p>
      </dgm:t>
    </dgm:pt>
    <dgm:pt modelId="{98813FBB-A43B-4969-B3AA-25A1674C8C78}" type="parTrans" cxnId="{5A60F83C-0C0B-4ED8-9E64-F5CD9E5F6EBD}">
      <dgm:prSet/>
      <dgm:spPr/>
      <dgm:t>
        <a:bodyPr/>
        <a:lstStyle/>
        <a:p>
          <a:endParaRPr lang="ru-RU"/>
        </a:p>
      </dgm:t>
    </dgm:pt>
    <dgm:pt modelId="{BE6651A5-5CA6-46BE-9FAF-4D8BE686CC39}" type="sibTrans" cxnId="{5A60F83C-0C0B-4ED8-9E64-F5CD9E5F6EBD}">
      <dgm:prSet/>
      <dgm:spPr/>
      <dgm:t>
        <a:bodyPr/>
        <a:lstStyle/>
        <a:p>
          <a:endParaRPr lang="ru-RU"/>
        </a:p>
      </dgm:t>
    </dgm:pt>
    <dgm:pt modelId="{21876CFC-A45E-4699-8DF0-2B42166264A4}">
      <dgm:prSet phldrT="[Текст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Основная часть 10 минут</a:t>
          </a:r>
          <a:endParaRPr lang="ru-RU" dirty="0">
            <a:solidFill>
              <a:srgbClr val="002060"/>
            </a:solidFill>
          </a:endParaRPr>
        </a:p>
      </dgm:t>
    </dgm:pt>
    <dgm:pt modelId="{08B5122D-E0D0-41F5-9A83-34E89F356E29}" type="parTrans" cxnId="{C7ECD78C-23F6-4361-96C9-0DB5AC4FC447}">
      <dgm:prSet/>
      <dgm:spPr/>
      <dgm:t>
        <a:bodyPr/>
        <a:lstStyle/>
        <a:p>
          <a:endParaRPr lang="ru-RU"/>
        </a:p>
      </dgm:t>
    </dgm:pt>
    <dgm:pt modelId="{626372A4-C59F-43A6-9C95-66FBC207B7CB}" type="sibTrans" cxnId="{C7ECD78C-23F6-4361-96C9-0DB5AC4FC447}">
      <dgm:prSet/>
      <dgm:spPr/>
      <dgm:t>
        <a:bodyPr/>
        <a:lstStyle/>
        <a:p>
          <a:endParaRPr lang="ru-RU"/>
        </a:p>
      </dgm:t>
    </dgm:pt>
    <dgm:pt modelId="{33CCB3B9-2762-4A38-A68B-AA81CE69CFE4}">
      <dgm:prSet phldrT="[Текст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Заключительная часть 2-3 минуты</a:t>
          </a:r>
          <a:endParaRPr lang="ru-RU" dirty="0">
            <a:solidFill>
              <a:srgbClr val="002060"/>
            </a:solidFill>
          </a:endParaRPr>
        </a:p>
      </dgm:t>
    </dgm:pt>
    <dgm:pt modelId="{9BC3BCFE-11D3-4DC8-9BC7-2172261110AD}" type="parTrans" cxnId="{93D14BE4-6C26-4CDB-8126-538428F92A5E}">
      <dgm:prSet/>
      <dgm:spPr/>
      <dgm:t>
        <a:bodyPr/>
        <a:lstStyle/>
        <a:p>
          <a:endParaRPr lang="ru-RU"/>
        </a:p>
      </dgm:t>
    </dgm:pt>
    <dgm:pt modelId="{1CFBFB77-3D2D-4DA9-8930-E0F53934B69E}" type="sibTrans" cxnId="{93D14BE4-6C26-4CDB-8126-538428F92A5E}">
      <dgm:prSet/>
      <dgm:spPr/>
      <dgm:t>
        <a:bodyPr/>
        <a:lstStyle/>
        <a:p>
          <a:endParaRPr lang="ru-RU"/>
        </a:p>
      </dgm:t>
    </dgm:pt>
    <dgm:pt modelId="{26342284-C29A-409D-B9CD-D5A79C2EA6DE}" type="pres">
      <dgm:prSet presAssocID="{5ADB9C3C-715E-4D34-90C2-A2DF082CA750}" presName="diagram" presStyleCnt="0">
        <dgm:presLayoutVars>
          <dgm:dir/>
          <dgm:animLvl val="lvl"/>
          <dgm:resizeHandles val="exact"/>
        </dgm:presLayoutVars>
      </dgm:prSet>
      <dgm:spPr/>
    </dgm:pt>
    <dgm:pt modelId="{9C0BB0B6-58C7-4086-9E81-0995EAD0D63F}" type="pres">
      <dgm:prSet presAssocID="{7D7D2A87-7577-4805-8674-7A0B4F7B0E95}" presName="compNode" presStyleCnt="0"/>
      <dgm:spPr/>
    </dgm:pt>
    <dgm:pt modelId="{9505B372-CED7-4CB6-B990-9DC362208051}" type="pres">
      <dgm:prSet presAssocID="{7D7D2A87-7577-4805-8674-7A0B4F7B0E95}" presName="childRect" presStyleLbl="bgAcc1" presStyleIdx="0" presStyleCnt="3" custScaleX="133252" custScaleY="139239" custLinFactNeighborX="-68264" custLinFactNeighborY="-47">
        <dgm:presLayoutVars>
          <dgm:bulletEnabled val="1"/>
        </dgm:presLayoutVars>
      </dgm:prSet>
      <dgm:spPr/>
    </dgm:pt>
    <dgm:pt modelId="{3D47E67A-89AC-46FE-8B28-A6653B5773DE}" type="pres">
      <dgm:prSet presAssocID="{7D7D2A87-7577-4805-8674-7A0B4F7B0E9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AD5C5-57A5-4035-9C48-4FE69DF5C740}" type="pres">
      <dgm:prSet presAssocID="{7D7D2A87-7577-4805-8674-7A0B4F7B0E95}" presName="parentRect" presStyleLbl="alignNode1" presStyleIdx="0" presStyleCnt="3" custScaleX="109800" custLinFactY="-100000" custLinFactNeighborX="69756" custLinFactNeighborY="-179052"/>
      <dgm:spPr/>
      <dgm:t>
        <a:bodyPr/>
        <a:lstStyle/>
        <a:p>
          <a:endParaRPr lang="ru-RU"/>
        </a:p>
      </dgm:t>
    </dgm:pt>
    <dgm:pt modelId="{746BE5D5-71CF-4713-B782-04A4CBBA57EE}" type="pres">
      <dgm:prSet presAssocID="{7D7D2A87-7577-4805-8674-7A0B4F7B0E95}" presName="adorn" presStyleLbl="fgAccFollowNode1" presStyleIdx="0" presStyleCnt="3" custLinFactX="94020" custLinFactY="-100000" custLinFactNeighborX="100000" custLinFactNeighborY="-16896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7D4B4217-939F-40F9-B9DA-0A4561F81E34}" type="pres">
      <dgm:prSet presAssocID="{BE6651A5-5CA6-46BE-9FAF-4D8BE686CC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D9BED4-C44D-4A32-9CF6-547C0E024AB7}" type="pres">
      <dgm:prSet presAssocID="{21876CFC-A45E-4699-8DF0-2B42166264A4}" presName="compNode" presStyleCnt="0"/>
      <dgm:spPr/>
    </dgm:pt>
    <dgm:pt modelId="{C3DD3C68-283D-4D90-9FE9-D27F06AE8F54}" type="pres">
      <dgm:prSet presAssocID="{21876CFC-A45E-4699-8DF0-2B42166264A4}" presName="childRect" presStyleLbl="bgAcc1" presStyleIdx="1" presStyleCnt="3" custScaleX="134105" custScaleY="125683" custLinFactNeighborX="-25489" custLinFactNeighborY="53302">
        <dgm:presLayoutVars>
          <dgm:bulletEnabled val="1"/>
        </dgm:presLayoutVars>
      </dgm:prSet>
      <dgm:spPr/>
    </dgm:pt>
    <dgm:pt modelId="{8FFF0BF6-6D8A-41E3-9564-454B97A69651}" type="pres">
      <dgm:prSet presAssocID="{21876CFC-A45E-4699-8DF0-2B42166264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99F4C-24B5-4ABD-B1F1-A5C6580E4925}" type="pres">
      <dgm:prSet presAssocID="{21876CFC-A45E-4699-8DF0-2B42166264A4}" presName="parentRect" presStyleLbl="alignNode1" presStyleIdx="1" presStyleCnt="3" custScaleX="132514" custLinFactY="77991" custLinFactNeighborX="62186" custLinFactNeighborY="100000"/>
      <dgm:spPr/>
      <dgm:t>
        <a:bodyPr/>
        <a:lstStyle/>
        <a:p>
          <a:endParaRPr lang="ru-RU"/>
        </a:p>
      </dgm:t>
    </dgm:pt>
    <dgm:pt modelId="{9D469F8F-2849-49D3-AF0B-749CE0388BFC}" type="pres">
      <dgm:prSet presAssocID="{21876CFC-A45E-4699-8DF0-2B42166264A4}" presName="adorn" presStyleLbl="fgAccFollowNode1" presStyleIdx="1" presStyleCnt="3" custLinFactX="100000" custLinFactY="48669" custLinFactNeighborX="102796" custLinFactNeighborY="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CD638CC-B9DE-40C9-A4D2-F7922599939B}" type="pres">
      <dgm:prSet presAssocID="{626372A4-C59F-43A6-9C95-66FBC207B7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CA3DE9-0FCD-412E-8334-035E841864AB}" type="pres">
      <dgm:prSet presAssocID="{33CCB3B9-2762-4A38-A68B-AA81CE69CFE4}" presName="compNode" presStyleCnt="0"/>
      <dgm:spPr/>
    </dgm:pt>
    <dgm:pt modelId="{30A432DA-19D4-45C5-886A-34235E617037}" type="pres">
      <dgm:prSet presAssocID="{33CCB3B9-2762-4A38-A68B-AA81CE69CFE4}" presName="childRect" presStyleLbl="bgAcc1" presStyleIdx="2" presStyleCnt="3" custScaleX="115165" custScaleY="117841" custLinFactNeighborX="-90444" custLinFactNeighborY="18156">
        <dgm:presLayoutVars>
          <dgm:bulletEnabled val="1"/>
        </dgm:presLayoutVars>
      </dgm:prSet>
      <dgm:spPr/>
    </dgm:pt>
    <dgm:pt modelId="{54D015DC-6120-421D-8BAE-02005714E501}" type="pres">
      <dgm:prSet presAssocID="{33CCB3B9-2762-4A38-A68B-AA81CE69CF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E76FD-AFBD-481E-A352-8B7C48AB20B4}" type="pres">
      <dgm:prSet presAssocID="{33CCB3B9-2762-4A38-A68B-AA81CE69CFE4}" presName="parentRect" presStyleLbl="alignNode1" presStyleIdx="2" presStyleCnt="3" custScaleX="150715" custLinFactNeighborX="47224" custLinFactNeighborY="-4834"/>
      <dgm:spPr/>
      <dgm:t>
        <a:bodyPr/>
        <a:lstStyle/>
        <a:p>
          <a:endParaRPr lang="ru-RU"/>
        </a:p>
      </dgm:t>
    </dgm:pt>
    <dgm:pt modelId="{C0914651-36D8-4572-90E6-9899C076D035}" type="pres">
      <dgm:prSet presAssocID="{33CCB3B9-2762-4A38-A68B-AA81CE69CFE4}" presName="adorn" presStyleLbl="fgAccFollowNode1" presStyleIdx="2" presStyleCnt="3" custLinFactX="71494" custLinFactNeighborX="100000" custLinFactNeighborY="-209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208897E-0EEE-4745-A3F9-2A589E10E539}" type="presOf" srcId="{BE6651A5-5CA6-46BE-9FAF-4D8BE686CC39}" destId="{7D4B4217-939F-40F9-B9DA-0A4561F81E34}" srcOrd="0" destOrd="0" presId="urn:microsoft.com/office/officeart/2005/8/layout/bList2"/>
    <dgm:cxn modelId="{5A60F83C-0C0B-4ED8-9E64-F5CD9E5F6EBD}" srcId="{5ADB9C3C-715E-4D34-90C2-A2DF082CA750}" destId="{7D7D2A87-7577-4805-8674-7A0B4F7B0E95}" srcOrd="0" destOrd="0" parTransId="{98813FBB-A43B-4969-B3AA-25A1674C8C78}" sibTransId="{BE6651A5-5CA6-46BE-9FAF-4D8BE686CC39}"/>
    <dgm:cxn modelId="{C7ECD78C-23F6-4361-96C9-0DB5AC4FC447}" srcId="{5ADB9C3C-715E-4D34-90C2-A2DF082CA750}" destId="{21876CFC-A45E-4699-8DF0-2B42166264A4}" srcOrd="1" destOrd="0" parTransId="{08B5122D-E0D0-41F5-9A83-34E89F356E29}" sibTransId="{626372A4-C59F-43A6-9C95-66FBC207B7CB}"/>
    <dgm:cxn modelId="{1DA2CE5E-14F3-4DA9-97EE-16F50B915CB8}" type="presOf" srcId="{21876CFC-A45E-4699-8DF0-2B42166264A4}" destId="{E5399F4C-24B5-4ABD-B1F1-A5C6580E4925}" srcOrd="1" destOrd="0" presId="urn:microsoft.com/office/officeart/2005/8/layout/bList2"/>
    <dgm:cxn modelId="{64ADFF49-74DC-44E5-B9B8-F9FD71FD9198}" type="presOf" srcId="{7D7D2A87-7577-4805-8674-7A0B4F7B0E95}" destId="{438AD5C5-57A5-4035-9C48-4FE69DF5C740}" srcOrd="1" destOrd="0" presId="urn:microsoft.com/office/officeart/2005/8/layout/bList2"/>
    <dgm:cxn modelId="{E2B2EBAB-C771-43E6-A6EA-0EE8994635BF}" type="presOf" srcId="{5ADB9C3C-715E-4D34-90C2-A2DF082CA750}" destId="{26342284-C29A-409D-B9CD-D5A79C2EA6DE}" srcOrd="0" destOrd="0" presId="urn:microsoft.com/office/officeart/2005/8/layout/bList2"/>
    <dgm:cxn modelId="{EEAE238E-809D-420A-81A0-A528ACA784BD}" type="presOf" srcId="{33CCB3B9-2762-4A38-A68B-AA81CE69CFE4}" destId="{54D015DC-6120-421D-8BAE-02005714E501}" srcOrd="0" destOrd="0" presId="urn:microsoft.com/office/officeart/2005/8/layout/bList2"/>
    <dgm:cxn modelId="{7D571D8B-606C-4B1C-B0C3-49A4160A73FF}" type="presOf" srcId="{21876CFC-A45E-4699-8DF0-2B42166264A4}" destId="{8FFF0BF6-6D8A-41E3-9564-454B97A69651}" srcOrd="0" destOrd="0" presId="urn:microsoft.com/office/officeart/2005/8/layout/bList2"/>
    <dgm:cxn modelId="{5568B28E-3B13-45E1-B225-F28A7A310CE4}" type="presOf" srcId="{626372A4-C59F-43A6-9C95-66FBC207B7CB}" destId="{4CD638CC-B9DE-40C9-A4D2-F7922599939B}" srcOrd="0" destOrd="0" presId="urn:microsoft.com/office/officeart/2005/8/layout/bList2"/>
    <dgm:cxn modelId="{93D14BE4-6C26-4CDB-8126-538428F92A5E}" srcId="{5ADB9C3C-715E-4D34-90C2-A2DF082CA750}" destId="{33CCB3B9-2762-4A38-A68B-AA81CE69CFE4}" srcOrd="2" destOrd="0" parTransId="{9BC3BCFE-11D3-4DC8-9BC7-2172261110AD}" sibTransId="{1CFBFB77-3D2D-4DA9-8930-E0F53934B69E}"/>
    <dgm:cxn modelId="{C9D19A2C-679A-43F4-90F0-05CAD1911627}" type="presOf" srcId="{7D7D2A87-7577-4805-8674-7A0B4F7B0E95}" destId="{3D47E67A-89AC-46FE-8B28-A6653B5773DE}" srcOrd="0" destOrd="0" presId="urn:microsoft.com/office/officeart/2005/8/layout/bList2"/>
    <dgm:cxn modelId="{5650C6CB-2F23-4996-8145-B99E45AC3CB4}" type="presOf" srcId="{33CCB3B9-2762-4A38-A68B-AA81CE69CFE4}" destId="{5C2E76FD-AFBD-481E-A352-8B7C48AB20B4}" srcOrd="1" destOrd="0" presId="urn:microsoft.com/office/officeart/2005/8/layout/bList2"/>
    <dgm:cxn modelId="{C56452DF-FC44-422D-A79B-F66D1D405386}" type="presParOf" srcId="{26342284-C29A-409D-B9CD-D5A79C2EA6DE}" destId="{9C0BB0B6-58C7-4086-9E81-0995EAD0D63F}" srcOrd="0" destOrd="0" presId="urn:microsoft.com/office/officeart/2005/8/layout/bList2"/>
    <dgm:cxn modelId="{286A5995-648D-462B-AD68-14E8F20ADE64}" type="presParOf" srcId="{9C0BB0B6-58C7-4086-9E81-0995EAD0D63F}" destId="{9505B372-CED7-4CB6-B990-9DC362208051}" srcOrd="0" destOrd="0" presId="urn:microsoft.com/office/officeart/2005/8/layout/bList2"/>
    <dgm:cxn modelId="{C6CB0ECD-930B-4458-91F9-A071C086CE25}" type="presParOf" srcId="{9C0BB0B6-58C7-4086-9E81-0995EAD0D63F}" destId="{3D47E67A-89AC-46FE-8B28-A6653B5773DE}" srcOrd="1" destOrd="0" presId="urn:microsoft.com/office/officeart/2005/8/layout/bList2"/>
    <dgm:cxn modelId="{002C495D-34D8-45F8-8C69-534C2D5FD617}" type="presParOf" srcId="{9C0BB0B6-58C7-4086-9E81-0995EAD0D63F}" destId="{438AD5C5-57A5-4035-9C48-4FE69DF5C740}" srcOrd="2" destOrd="0" presId="urn:microsoft.com/office/officeart/2005/8/layout/bList2"/>
    <dgm:cxn modelId="{A90AA186-5E2E-424F-AD00-86D827ACD710}" type="presParOf" srcId="{9C0BB0B6-58C7-4086-9E81-0995EAD0D63F}" destId="{746BE5D5-71CF-4713-B782-04A4CBBA57EE}" srcOrd="3" destOrd="0" presId="urn:microsoft.com/office/officeart/2005/8/layout/bList2"/>
    <dgm:cxn modelId="{7DCE98CD-E227-419F-83E7-9D3612D39E51}" type="presParOf" srcId="{26342284-C29A-409D-B9CD-D5A79C2EA6DE}" destId="{7D4B4217-939F-40F9-B9DA-0A4561F81E34}" srcOrd="1" destOrd="0" presId="urn:microsoft.com/office/officeart/2005/8/layout/bList2"/>
    <dgm:cxn modelId="{45F0FD18-830F-43F1-B605-200186AB8F13}" type="presParOf" srcId="{26342284-C29A-409D-B9CD-D5A79C2EA6DE}" destId="{BFD9BED4-C44D-4A32-9CF6-547C0E024AB7}" srcOrd="2" destOrd="0" presId="urn:microsoft.com/office/officeart/2005/8/layout/bList2"/>
    <dgm:cxn modelId="{2CD9CBA3-53D0-4763-A5B1-843D7F07F11E}" type="presParOf" srcId="{BFD9BED4-C44D-4A32-9CF6-547C0E024AB7}" destId="{C3DD3C68-283D-4D90-9FE9-D27F06AE8F54}" srcOrd="0" destOrd="0" presId="urn:microsoft.com/office/officeart/2005/8/layout/bList2"/>
    <dgm:cxn modelId="{F74202E5-040D-43D0-B1E3-93879CB8EA60}" type="presParOf" srcId="{BFD9BED4-C44D-4A32-9CF6-547C0E024AB7}" destId="{8FFF0BF6-6D8A-41E3-9564-454B97A69651}" srcOrd="1" destOrd="0" presId="urn:microsoft.com/office/officeart/2005/8/layout/bList2"/>
    <dgm:cxn modelId="{4E7B8E3E-322C-428C-8DE0-511E3103B58C}" type="presParOf" srcId="{BFD9BED4-C44D-4A32-9CF6-547C0E024AB7}" destId="{E5399F4C-24B5-4ABD-B1F1-A5C6580E4925}" srcOrd="2" destOrd="0" presId="urn:microsoft.com/office/officeart/2005/8/layout/bList2"/>
    <dgm:cxn modelId="{769DB4BB-C703-4CC1-82BE-75CAE4484E27}" type="presParOf" srcId="{BFD9BED4-C44D-4A32-9CF6-547C0E024AB7}" destId="{9D469F8F-2849-49D3-AF0B-749CE0388BFC}" srcOrd="3" destOrd="0" presId="urn:microsoft.com/office/officeart/2005/8/layout/bList2"/>
    <dgm:cxn modelId="{27E942D3-DF00-452A-8B8B-3859E0D42D4D}" type="presParOf" srcId="{26342284-C29A-409D-B9CD-D5A79C2EA6DE}" destId="{4CD638CC-B9DE-40C9-A4D2-F7922599939B}" srcOrd="3" destOrd="0" presId="urn:microsoft.com/office/officeart/2005/8/layout/bList2"/>
    <dgm:cxn modelId="{3C1DD7EA-EED4-47C7-B2CF-269E97614AB2}" type="presParOf" srcId="{26342284-C29A-409D-B9CD-D5A79C2EA6DE}" destId="{F6CA3DE9-0FCD-412E-8334-035E841864AB}" srcOrd="4" destOrd="0" presId="urn:microsoft.com/office/officeart/2005/8/layout/bList2"/>
    <dgm:cxn modelId="{8D9570D4-3DD7-4657-A453-A547EBC18B9F}" type="presParOf" srcId="{F6CA3DE9-0FCD-412E-8334-035E841864AB}" destId="{30A432DA-19D4-45C5-886A-34235E617037}" srcOrd="0" destOrd="0" presId="urn:microsoft.com/office/officeart/2005/8/layout/bList2"/>
    <dgm:cxn modelId="{EB5417E7-FA1F-4D7B-9434-FC9FBFA8E034}" type="presParOf" srcId="{F6CA3DE9-0FCD-412E-8334-035E841864AB}" destId="{54D015DC-6120-421D-8BAE-02005714E501}" srcOrd="1" destOrd="0" presId="urn:microsoft.com/office/officeart/2005/8/layout/bList2"/>
    <dgm:cxn modelId="{4CC66B73-EA97-48A4-BD9C-D62777A36C66}" type="presParOf" srcId="{F6CA3DE9-0FCD-412E-8334-035E841864AB}" destId="{5C2E76FD-AFBD-481E-A352-8B7C48AB20B4}" srcOrd="2" destOrd="0" presId="urn:microsoft.com/office/officeart/2005/8/layout/bList2"/>
    <dgm:cxn modelId="{6FCB708F-3BAC-428B-872C-602AF5EFEAFE}" type="presParOf" srcId="{F6CA3DE9-0FCD-412E-8334-035E841864AB}" destId="{C0914651-36D8-4572-90E6-9899C076D03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FA7972-3F84-45F8-8A35-ECF105A76DC7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1F789DA-9A90-4D73-A697-F475A9AA9108}">
      <dgm:prSet phldrT="[Текст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600" b="1" i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растяжка кожи, мышц, сухожилий, суставных сумок</a:t>
          </a:r>
          <a:endParaRPr lang="ru-RU" sz="1600" b="1" i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356D294-9A2C-403C-A8FC-88BF70FA6F66}" type="parTrans" cxnId="{07C067E9-31B5-4EDB-9D7D-6D3E91589708}">
      <dgm:prSet/>
      <dgm:spPr/>
      <dgm:t>
        <a:bodyPr/>
        <a:lstStyle/>
        <a:p>
          <a:endParaRPr lang="ru-RU"/>
        </a:p>
      </dgm:t>
    </dgm:pt>
    <dgm:pt modelId="{02534448-5EA0-4AA8-8373-990016D1B2B6}" type="sibTrans" cxnId="{07C067E9-31B5-4EDB-9D7D-6D3E91589708}">
      <dgm:prSet/>
      <dgm:spPr/>
      <dgm:t>
        <a:bodyPr/>
        <a:lstStyle/>
        <a:p>
          <a:endParaRPr lang="ru-RU"/>
        </a:p>
      </dgm:t>
    </dgm:pt>
    <dgm:pt modelId="{BD73A9D3-6CBD-4691-955B-FB35990CC375}">
      <dgm:prSet phldrT="[Текст]" cust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600" b="1" i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возбуждение импульсами достигает коры головного мозга</a:t>
          </a:r>
          <a:endParaRPr lang="ru-RU" sz="1600" b="1" i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2703F88-24B0-4681-BEE6-950200F68B3A}" type="parTrans" cxnId="{378339BB-92A1-4BF7-BF2E-7196312EE0DE}">
      <dgm:prSet/>
      <dgm:spPr/>
      <dgm:t>
        <a:bodyPr/>
        <a:lstStyle/>
        <a:p>
          <a:endParaRPr lang="ru-RU"/>
        </a:p>
      </dgm:t>
    </dgm:pt>
    <dgm:pt modelId="{B7E4C7B3-78E4-4903-9974-45E5301EF4DF}" type="sibTrans" cxnId="{378339BB-92A1-4BF7-BF2E-7196312EE0DE}">
      <dgm:prSet/>
      <dgm:spPr/>
      <dgm:t>
        <a:bodyPr/>
        <a:lstStyle/>
        <a:p>
          <a:endParaRPr lang="ru-RU"/>
        </a:p>
      </dgm:t>
    </dgm:pt>
    <dgm:pt modelId="{F1BAC5EA-73A2-44D3-B089-733B965B85F8}">
      <dgm:prSet phldrT="[Текст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600" b="1" i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ответная реакция в организме со стороны нервной системы, улучшает трофические процессы в коже, мышцах, сухожильно-связочном аппарате</a:t>
          </a:r>
          <a:endParaRPr lang="ru-RU" sz="1600" b="1" i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6E00929-C8BD-4827-BFA1-8EC791EFB612}" type="parTrans" cxnId="{9FFCC398-D31A-44CA-877E-60ABAD2BC14D}">
      <dgm:prSet/>
      <dgm:spPr/>
      <dgm:t>
        <a:bodyPr/>
        <a:lstStyle/>
        <a:p>
          <a:endParaRPr lang="ru-RU"/>
        </a:p>
      </dgm:t>
    </dgm:pt>
    <dgm:pt modelId="{E8CC0F0A-70E7-4556-B7AB-8EE24CBBBD5B}" type="sibTrans" cxnId="{9FFCC398-D31A-44CA-877E-60ABAD2BC14D}">
      <dgm:prSet/>
      <dgm:spPr/>
      <dgm:t>
        <a:bodyPr/>
        <a:lstStyle/>
        <a:p>
          <a:endParaRPr lang="ru-RU"/>
        </a:p>
      </dgm:t>
    </dgm:pt>
    <dgm:pt modelId="{B9FF5278-92E1-4C2C-BEAB-8ADB663D869C}">
      <dgm:prSet phldrT="[Текст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600" b="1" i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возбуждаются </a:t>
          </a:r>
          <a:r>
            <a:rPr lang="ru-RU" sz="1600" b="1" i="1" cap="none" spc="50" dirty="0" err="1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механорецепторы</a:t>
          </a:r>
          <a:endParaRPr lang="ru-RU" sz="1600" b="1" i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B209396-C09B-4029-8007-CE9E58286BBD}" type="parTrans" cxnId="{1482432B-D27D-4910-A6B7-5F9B37BC3FA4}">
      <dgm:prSet/>
      <dgm:spPr/>
      <dgm:t>
        <a:bodyPr/>
        <a:lstStyle/>
        <a:p>
          <a:endParaRPr lang="ru-RU"/>
        </a:p>
      </dgm:t>
    </dgm:pt>
    <dgm:pt modelId="{5D4F45A7-A3B9-4F91-BD99-E556FF129C56}" type="sibTrans" cxnId="{1482432B-D27D-4910-A6B7-5F9B37BC3FA4}">
      <dgm:prSet/>
      <dgm:spPr/>
      <dgm:t>
        <a:bodyPr/>
        <a:lstStyle/>
        <a:p>
          <a:endParaRPr lang="ru-RU"/>
        </a:p>
      </dgm:t>
    </dgm:pt>
    <dgm:pt modelId="{58C7587C-CD1D-45BF-9957-49EC43337963}" type="pres">
      <dgm:prSet presAssocID="{54FA7972-3F84-45F8-8A35-ECF105A76DC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D5499-8234-44FA-BAA9-A653B05ADB20}" type="pres">
      <dgm:prSet presAssocID="{54FA7972-3F84-45F8-8A35-ECF105A76DC7}" presName="wedge1" presStyleLbl="node1" presStyleIdx="0" presStyleCnt="4" custScaleX="156071"/>
      <dgm:spPr/>
      <dgm:t>
        <a:bodyPr/>
        <a:lstStyle/>
        <a:p>
          <a:endParaRPr lang="ru-RU"/>
        </a:p>
      </dgm:t>
    </dgm:pt>
    <dgm:pt modelId="{6ACF6949-F0E9-4DD2-946F-914B64A9CFD0}" type="pres">
      <dgm:prSet presAssocID="{54FA7972-3F84-45F8-8A35-ECF105A76DC7}" presName="dummy1a" presStyleCnt="0"/>
      <dgm:spPr/>
    </dgm:pt>
    <dgm:pt modelId="{6FEC7DA4-8812-4C15-9180-3AD5ECAC5D0E}" type="pres">
      <dgm:prSet presAssocID="{54FA7972-3F84-45F8-8A35-ECF105A76DC7}" presName="dummy1b" presStyleCnt="0"/>
      <dgm:spPr/>
    </dgm:pt>
    <dgm:pt modelId="{EA6F7F76-F213-4457-A350-D7D18EA0C5C6}" type="pres">
      <dgm:prSet presAssocID="{54FA7972-3F84-45F8-8A35-ECF105A76DC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5D050-8083-4FE4-9B13-892BEB3FCC42}" type="pres">
      <dgm:prSet presAssocID="{54FA7972-3F84-45F8-8A35-ECF105A76DC7}" presName="wedge2" presStyleLbl="node1" presStyleIdx="1" presStyleCnt="4" custScaleX="156071"/>
      <dgm:spPr/>
      <dgm:t>
        <a:bodyPr/>
        <a:lstStyle/>
        <a:p>
          <a:endParaRPr lang="ru-RU"/>
        </a:p>
      </dgm:t>
    </dgm:pt>
    <dgm:pt modelId="{20B7EBC2-7378-4778-ACA8-54ACB90F19D5}" type="pres">
      <dgm:prSet presAssocID="{54FA7972-3F84-45F8-8A35-ECF105A76DC7}" presName="dummy2a" presStyleCnt="0"/>
      <dgm:spPr/>
    </dgm:pt>
    <dgm:pt modelId="{3C93F1D1-8625-4CE6-B7A3-BAB009F805EB}" type="pres">
      <dgm:prSet presAssocID="{54FA7972-3F84-45F8-8A35-ECF105A76DC7}" presName="dummy2b" presStyleCnt="0"/>
      <dgm:spPr/>
    </dgm:pt>
    <dgm:pt modelId="{7BA20F8E-D386-4326-BFCB-756038E75B16}" type="pres">
      <dgm:prSet presAssocID="{54FA7972-3F84-45F8-8A35-ECF105A76DC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C1B9A-F048-4D11-B6D9-B862F20C7363}" type="pres">
      <dgm:prSet presAssocID="{54FA7972-3F84-45F8-8A35-ECF105A76DC7}" presName="wedge3" presStyleLbl="node1" presStyleIdx="2" presStyleCnt="4" custScaleX="156071"/>
      <dgm:spPr/>
      <dgm:t>
        <a:bodyPr/>
        <a:lstStyle/>
        <a:p>
          <a:endParaRPr lang="ru-RU"/>
        </a:p>
      </dgm:t>
    </dgm:pt>
    <dgm:pt modelId="{3794FE52-42A0-489D-96AF-B03F2A78FF56}" type="pres">
      <dgm:prSet presAssocID="{54FA7972-3F84-45F8-8A35-ECF105A76DC7}" presName="dummy3a" presStyleCnt="0"/>
      <dgm:spPr/>
    </dgm:pt>
    <dgm:pt modelId="{5A3052D2-F5AE-40A4-9F10-B8DB6882CC98}" type="pres">
      <dgm:prSet presAssocID="{54FA7972-3F84-45F8-8A35-ECF105A76DC7}" presName="dummy3b" presStyleCnt="0"/>
      <dgm:spPr/>
    </dgm:pt>
    <dgm:pt modelId="{2A3F6F48-2060-4483-AA7F-C11B055BC6D8}" type="pres">
      <dgm:prSet presAssocID="{54FA7972-3F84-45F8-8A35-ECF105A76DC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55C5F-4F00-4583-93FC-8E5A3B16F760}" type="pres">
      <dgm:prSet presAssocID="{54FA7972-3F84-45F8-8A35-ECF105A76DC7}" presName="wedge4" presStyleLbl="node1" presStyleIdx="3" presStyleCnt="4" custScaleX="156071"/>
      <dgm:spPr/>
      <dgm:t>
        <a:bodyPr/>
        <a:lstStyle/>
        <a:p>
          <a:endParaRPr lang="ru-RU"/>
        </a:p>
      </dgm:t>
    </dgm:pt>
    <dgm:pt modelId="{85815EA1-8755-4350-8759-B36B357AD2C3}" type="pres">
      <dgm:prSet presAssocID="{54FA7972-3F84-45F8-8A35-ECF105A76DC7}" presName="dummy4a" presStyleCnt="0"/>
      <dgm:spPr/>
    </dgm:pt>
    <dgm:pt modelId="{89043F73-0580-45A6-96E9-63728145284B}" type="pres">
      <dgm:prSet presAssocID="{54FA7972-3F84-45F8-8A35-ECF105A76DC7}" presName="dummy4b" presStyleCnt="0"/>
      <dgm:spPr/>
    </dgm:pt>
    <dgm:pt modelId="{F03F9085-54CB-405F-9255-E2CBB6BA7F88}" type="pres">
      <dgm:prSet presAssocID="{54FA7972-3F84-45F8-8A35-ECF105A76DC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C4CEA-D1B1-4BE5-BA11-5A7E7DCED8F7}" type="pres">
      <dgm:prSet presAssocID="{02534448-5EA0-4AA8-8373-990016D1B2B6}" presName="arrowWedge1" presStyleLbl="fgSibTrans2D1" presStyleIdx="0" presStyleCnt="4" custScaleX="151504"/>
      <dgm:spPr/>
    </dgm:pt>
    <dgm:pt modelId="{0930059C-22CE-49B7-9CC4-37D5DD7283EB}" type="pres">
      <dgm:prSet presAssocID="{5D4F45A7-A3B9-4F91-BD99-E556FF129C56}" presName="arrowWedge2" presStyleLbl="fgSibTrans2D1" presStyleIdx="1" presStyleCnt="4" custScaleX="148970"/>
      <dgm:spPr/>
    </dgm:pt>
    <dgm:pt modelId="{BCD2345A-9AA0-4389-85C3-EE1AA18F799C}" type="pres">
      <dgm:prSet presAssocID="{B7E4C7B3-78E4-4903-9974-45E5301EF4DF}" presName="arrowWedge3" presStyleLbl="fgSibTrans2D1" presStyleIdx="2" presStyleCnt="4" custScaleX="149090"/>
      <dgm:spPr/>
    </dgm:pt>
    <dgm:pt modelId="{832A0794-8BCB-4AAA-B275-98B9518724E3}" type="pres">
      <dgm:prSet presAssocID="{E8CC0F0A-70E7-4556-B7AB-8EE24CBBBD5B}" presName="arrowWedge4" presStyleLbl="fgSibTrans2D1" presStyleIdx="3" presStyleCnt="4" custScaleX="149090"/>
      <dgm:spPr/>
    </dgm:pt>
  </dgm:ptLst>
  <dgm:cxnLst>
    <dgm:cxn modelId="{1482432B-D27D-4910-A6B7-5F9B37BC3FA4}" srcId="{54FA7972-3F84-45F8-8A35-ECF105A76DC7}" destId="{B9FF5278-92E1-4C2C-BEAB-8ADB663D869C}" srcOrd="1" destOrd="0" parTransId="{7B209396-C09B-4029-8007-CE9E58286BBD}" sibTransId="{5D4F45A7-A3B9-4F91-BD99-E556FF129C56}"/>
    <dgm:cxn modelId="{B7C66876-6EA6-4DB3-B8D5-2DD99035D064}" type="presOf" srcId="{F1BAC5EA-73A2-44D3-B089-733B965B85F8}" destId="{27755C5F-4F00-4583-93FC-8E5A3B16F760}" srcOrd="0" destOrd="0" presId="urn:microsoft.com/office/officeart/2005/8/layout/cycle8"/>
    <dgm:cxn modelId="{07C067E9-31B5-4EDB-9D7D-6D3E91589708}" srcId="{54FA7972-3F84-45F8-8A35-ECF105A76DC7}" destId="{01F789DA-9A90-4D73-A697-F475A9AA9108}" srcOrd="0" destOrd="0" parTransId="{C356D294-9A2C-403C-A8FC-88BF70FA6F66}" sibTransId="{02534448-5EA0-4AA8-8373-990016D1B2B6}"/>
    <dgm:cxn modelId="{98111C8A-E3E6-4F7D-81D0-0F9C64D6F3A6}" type="presOf" srcId="{F1BAC5EA-73A2-44D3-B089-733B965B85F8}" destId="{F03F9085-54CB-405F-9255-E2CBB6BA7F88}" srcOrd="1" destOrd="0" presId="urn:microsoft.com/office/officeart/2005/8/layout/cycle8"/>
    <dgm:cxn modelId="{EB34B918-56DE-44A8-8831-685B73B30E6D}" type="presOf" srcId="{B9FF5278-92E1-4C2C-BEAB-8ADB663D869C}" destId="{4F95D050-8083-4FE4-9B13-892BEB3FCC42}" srcOrd="0" destOrd="0" presId="urn:microsoft.com/office/officeart/2005/8/layout/cycle8"/>
    <dgm:cxn modelId="{6B856A8D-3186-4384-AB8E-FC6220967E26}" type="presOf" srcId="{54FA7972-3F84-45F8-8A35-ECF105A76DC7}" destId="{58C7587C-CD1D-45BF-9957-49EC43337963}" srcOrd="0" destOrd="0" presId="urn:microsoft.com/office/officeart/2005/8/layout/cycle8"/>
    <dgm:cxn modelId="{EA9E06B0-DF46-49B3-A32E-B31C603443FA}" type="presOf" srcId="{01F789DA-9A90-4D73-A697-F475A9AA9108}" destId="{B57D5499-8234-44FA-BAA9-A653B05ADB20}" srcOrd="0" destOrd="0" presId="urn:microsoft.com/office/officeart/2005/8/layout/cycle8"/>
    <dgm:cxn modelId="{06041DF6-D659-4008-8DEE-43613511C9B6}" type="presOf" srcId="{01F789DA-9A90-4D73-A697-F475A9AA9108}" destId="{EA6F7F76-F213-4457-A350-D7D18EA0C5C6}" srcOrd="1" destOrd="0" presId="urn:microsoft.com/office/officeart/2005/8/layout/cycle8"/>
    <dgm:cxn modelId="{378339BB-92A1-4BF7-BF2E-7196312EE0DE}" srcId="{54FA7972-3F84-45F8-8A35-ECF105A76DC7}" destId="{BD73A9D3-6CBD-4691-955B-FB35990CC375}" srcOrd="2" destOrd="0" parTransId="{72703F88-24B0-4681-BEE6-950200F68B3A}" sibTransId="{B7E4C7B3-78E4-4903-9974-45E5301EF4DF}"/>
    <dgm:cxn modelId="{48DD7CE0-B243-48ED-9452-A99FE7322FB0}" type="presOf" srcId="{BD73A9D3-6CBD-4691-955B-FB35990CC375}" destId="{2A3F6F48-2060-4483-AA7F-C11B055BC6D8}" srcOrd="1" destOrd="0" presId="urn:microsoft.com/office/officeart/2005/8/layout/cycle8"/>
    <dgm:cxn modelId="{B0208902-5147-490D-A068-829D4331D552}" type="presOf" srcId="{BD73A9D3-6CBD-4691-955B-FB35990CC375}" destId="{775C1B9A-F048-4D11-B6D9-B862F20C7363}" srcOrd="0" destOrd="0" presId="urn:microsoft.com/office/officeart/2005/8/layout/cycle8"/>
    <dgm:cxn modelId="{9FFCC398-D31A-44CA-877E-60ABAD2BC14D}" srcId="{54FA7972-3F84-45F8-8A35-ECF105A76DC7}" destId="{F1BAC5EA-73A2-44D3-B089-733B965B85F8}" srcOrd="3" destOrd="0" parTransId="{96E00929-C8BD-4827-BFA1-8EC791EFB612}" sibTransId="{E8CC0F0A-70E7-4556-B7AB-8EE24CBBBD5B}"/>
    <dgm:cxn modelId="{221788BA-A7E4-475B-8AEE-ED9F2A547FB9}" type="presOf" srcId="{B9FF5278-92E1-4C2C-BEAB-8ADB663D869C}" destId="{7BA20F8E-D386-4326-BFCB-756038E75B16}" srcOrd="1" destOrd="0" presId="urn:microsoft.com/office/officeart/2005/8/layout/cycle8"/>
    <dgm:cxn modelId="{CF0E6B93-8342-4643-8539-55754E98AC27}" type="presParOf" srcId="{58C7587C-CD1D-45BF-9957-49EC43337963}" destId="{B57D5499-8234-44FA-BAA9-A653B05ADB20}" srcOrd="0" destOrd="0" presId="urn:microsoft.com/office/officeart/2005/8/layout/cycle8"/>
    <dgm:cxn modelId="{2D2A876F-7769-44E4-AA61-9E63C9AFA3CF}" type="presParOf" srcId="{58C7587C-CD1D-45BF-9957-49EC43337963}" destId="{6ACF6949-F0E9-4DD2-946F-914B64A9CFD0}" srcOrd="1" destOrd="0" presId="urn:microsoft.com/office/officeart/2005/8/layout/cycle8"/>
    <dgm:cxn modelId="{E27C064E-19B4-4668-83C3-8E66A4AA9C4B}" type="presParOf" srcId="{58C7587C-CD1D-45BF-9957-49EC43337963}" destId="{6FEC7DA4-8812-4C15-9180-3AD5ECAC5D0E}" srcOrd="2" destOrd="0" presId="urn:microsoft.com/office/officeart/2005/8/layout/cycle8"/>
    <dgm:cxn modelId="{C505FD29-9C12-480A-88E9-5C5EDED51472}" type="presParOf" srcId="{58C7587C-CD1D-45BF-9957-49EC43337963}" destId="{EA6F7F76-F213-4457-A350-D7D18EA0C5C6}" srcOrd="3" destOrd="0" presId="urn:microsoft.com/office/officeart/2005/8/layout/cycle8"/>
    <dgm:cxn modelId="{0CF64569-1990-41FE-81D4-ABE33F137EA3}" type="presParOf" srcId="{58C7587C-CD1D-45BF-9957-49EC43337963}" destId="{4F95D050-8083-4FE4-9B13-892BEB3FCC42}" srcOrd="4" destOrd="0" presId="urn:microsoft.com/office/officeart/2005/8/layout/cycle8"/>
    <dgm:cxn modelId="{A00F45FF-C6E0-486D-896E-9FAE2DFA6F95}" type="presParOf" srcId="{58C7587C-CD1D-45BF-9957-49EC43337963}" destId="{20B7EBC2-7378-4778-ACA8-54ACB90F19D5}" srcOrd="5" destOrd="0" presId="urn:microsoft.com/office/officeart/2005/8/layout/cycle8"/>
    <dgm:cxn modelId="{F6CDA2A5-E81F-4072-ABD6-5581ECAC0725}" type="presParOf" srcId="{58C7587C-CD1D-45BF-9957-49EC43337963}" destId="{3C93F1D1-8625-4CE6-B7A3-BAB009F805EB}" srcOrd="6" destOrd="0" presId="urn:microsoft.com/office/officeart/2005/8/layout/cycle8"/>
    <dgm:cxn modelId="{651F9E12-A934-4387-9186-7DDC8161B650}" type="presParOf" srcId="{58C7587C-CD1D-45BF-9957-49EC43337963}" destId="{7BA20F8E-D386-4326-BFCB-756038E75B16}" srcOrd="7" destOrd="0" presId="urn:microsoft.com/office/officeart/2005/8/layout/cycle8"/>
    <dgm:cxn modelId="{F55E6C3F-E1DF-44AD-8576-B59DACF2E9E2}" type="presParOf" srcId="{58C7587C-CD1D-45BF-9957-49EC43337963}" destId="{775C1B9A-F048-4D11-B6D9-B862F20C7363}" srcOrd="8" destOrd="0" presId="urn:microsoft.com/office/officeart/2005/8/layout/cycle8"/>
    <dgm:cxn modelId="{5BB6741C-2F4C-4019-862D-1FFC47A4FA5D}" type="presParOf" srcId="{58C7587C-CD1D-45BF-9957-49EC43337963}" destId="{3794FE52-42A0-489D-96AF-B03F2A78FF56}" srcOrd="9" destOrd="0" presId="urn:microsoft.com/office/officeart/2005/8/layout/cycle8"/>
    <dgm:cxn modelId="{5A467BFD-8E87-4825-8684-5DBB25C557E6}" type="presParOf" srcId="{58C7587C-CD1D-45BF-9957-49EC43337963}" destId="{5A3052D2-F5AE-40A4-9F10-B8DB6882CC98}" srcOrd="10" destOrd="0" presId="urn:microsoft.com/office/officeart/2005/8/layout/cycle8"/>
    <dgm:cxn modelId="{46C08325-D2CB-4718-9FF6-951EDB796A3E}" type="presParOf" srcId="{58C7587C-CD1D-45BF-9957-49EC43337963}" destId="{2A3F6F48-2060-4483-AA7F-C11B055BC6D8}" srcOrd="11" destOrd="0" presId="urn:microsoft.com/office/officeart/2005/8/layout/cycle8"/>
    <dgm:cxn modelId="{2F3BBBAB-078F-497D-B0DC-B008B7EA1045}" type="presParOf" srcId="{58C7587C-CD1D-45BF-9957-49EC43337963}" destId="{27755C5F-4F00-4583-93FC-8E5A3B16F760}" srcOrd="12" destOrd="0" presId="urn:microsoft.com/office/officeart/2005/8/layout/cycle8"/>
    <dgm:cxn modelId="{6EC1372C-E284-411A-9A3D-5F6499BD1DD5}" type="presParOf" srcId="{58C7587C-CD1D-45BF-9957-49EC43337963}" destId="{85815EA1-8755-4350-8759-B36B357AD2C3}" srcOrd="13" destOrd="0" presId="urn:microsoft.com/office/officeart/2005/8/layout/cycle8"/>
    <dgm:cxn modelId="{30FAEB19-E13C-4B6E-BC58-BD8A93BCA6FE}" type="presParOf" srcId="{58C7587C-CD1D-45BF-9957-49EC43337963}" destId="{89043F73-0580-45A6-96E9-63728145284B}" srcOrd="14" destOrd="0" presId="urn:microsoft.com/office/officeart/2005/8/layout/cycle8"/>
    <dgm:cxn modelId="{EC43C52E-1E5B-4AB1-9415-EA21DA393DA9}" type="presParOf" srcId="{58C7587C-CD1D-45BF-9957-49EC43337963}" destId="{F03F9085-54CB-405F-9255-E2CBB6BA7F88}" srcOrd="15" destOrd="0" presId="urn:microsoft.com/office/officeart/2005/8/layout/cycle8"/>
    <dgm:cxn modelId="{1729F733-F935-4F8E-AEF5-01B006B0A8DD}" type="presParOf" srcId="{58C7587C-CD1D-45BF-9957-49EC43337963}" destId="{B77C4CEA-D1B1-4BE5-BA11-5A7E7DCED8F7}" srcOrd="16" destOrd="0" presId="urn:microsoft.com/office/officeart/2005/8/layout/cycle8"/>
    <dgm:cxn modelId="{4A326AF9-B72D-4640-B3C1-AD8D90474208}" type="presParOf" srcId="{58C7587C-CD1D-45BF-9957-49EC43337963}" destId="{0930059C-22CE-49B7-9CC4-37D5DD7283EB}" srcOrd="17" destOrd="0" presId="urn:microsoft.com/office/officeart/2005/8/layout/cycle8"/>
    <dgm:cxn modelId="{DB0BED9E-003E-4F9D-8360-4BDB777B47AB}" type="presParOf" srcId="{58C7587C-CD1D-45BF-9957-49EC43337963}" destId="{BCD2345A-9AA0-4389-85C3-EE1AA18F799C}" srcOrd="18" destOrd="0" presId="urn:microsoft.com/office/officeart/2005/8/layout/cycle8"/>
    <dgm:cxn modelId="{DCFBC17E-6BE4-400A-A4FF-73D75B5C3B28}" type="presParOf" srcId="{58C7587C-CD1D-45BF-9957-49EC43337963}" destId="{832A0794-8BCB-4AAA-B275-98B9518724E3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54269-9752-4E97-8984-CC0093C6CBD5}">
      <dsp:nvSpPr>
        <dsp:cNvPr id="0" name=""/>
        <dsp:cNvSpPr/>
      </dsp:nvSpPr>
      <dsp:spPr>
        <a:xfrm>
          <a:off x="0" y="4444746"/>
          <a:ext cx="8738741" cy="1458864"/>
        </a:xfrm>
        <a:prstGeom prst="rect">
          <a:avLst/>
        </a:prstGeom>
        <a:gradFill flip="none" rotWithShape="0">
          <a:gsLst>
            <a:gs pos="0">
              <a:srgbClr val="36B036">
                <a:shade val="30000"/>
                <a:satMod val="115000"/>
              </a:srgbClr>
            </a:gs>
            <a:gs pos="50000">
              <a:srgbClr val="36B036">
                <a:shade val="67500"/>
                <a:satMod val="115000"/>
              </a:srgbClr>
            </a:gs>
            <a:gs pos="100000">
              <a:srgbClr val="36B036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Заключительная часть – постепенный переход организма детей к другим видам деятельности</a:t>
          </a:r>
          <a:endParaRPr lang="ru-RU" sz="1700" b="1" i="1" kern="1200" dirty="0"/>
        </a:p>
      </dsp:txBody>
      <dsp:txXfrm>
        <a:off x="0" y="4444746"/>
        <a:ext cx="8738741" cy="787787"/>
      </dsp:txXfrm>
    </dsp:sp>
    <dsp:sp modelId="{162E81AF-866B-4C28-99F2-EBFB4D361AB1}">
      <dsp:nvSpPr>
        <dsp:cNvPr id="0" name=""/>
        <dsp:cNvSpPr/>
      </dsp:nvSpPr>
      <dsp:spPr>
        <a:xfrm>
          <a:off x="0" y="5203356"/>
          <a:ext cx="8738741" cy="6710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Танцевальные движения в игровой форме, танцевальные игры, тренинг мышечного расслабления – релаксация, дыхательные упражнения</a:t>
          </a:r>
          <a:endParaRPr lang="ru-RU" sz="2000" kern="1200" dirty="0"/>
        </a:p>
      </dsp:txBody>
      <dsp:txXfrm>
        <a:off x="0" y="5203356"/>
        <a:ext cx="8738741" cy="671077"/>
      </dsp:txXfrm>
    </dsp:sp>
    <dsp:sp modelId="{3D37F1BD-8151-408A-B3FD-8E02F4665CC8}">
      <dsp:nvSpPr>
        <dsp:cNvPr id="0" name=""/>
        <dsp:cNvSpPr/>
      </dsp:nvSpPr>
      <dsp:spPr>
        <a:xfrm rot="10800000">
          <a:off x="0" y="2222895"/>
          <a:ext cx="8738741" cy="2243734"/>
        </a:xfrm>
        <a:prstGeom prst="upArrowCallout">
          <a:avLst/>
        </a:prstGeom>
        <a:gradFill flip="none" rotWithShape="0">
          <a:gsLst>
            <a:gs pos="0">
              <a:srgbClr val="43CEFF">
                <a:shade val="30000"/>
                <a:satMod val="115000"/>
              </a:srgbClr>
            </a:gs>
            <a:gs pos="50000">
              <a:srgbClr val="43CEFF">
                <a:shade val="67500"/>
                <a:satMod val="115000"/>
              </a:srgbClr>
            </a:gs>
            <a:gs pos="100000">
              <a:srgbClr val="43CEFF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rgbClr val="002060"/>
              </a:solidFill>
            </a:rPr>
            <a:t>Основная часть –обучение и закрепление упражнений, оказывающих физиологическое воздействие на организм, воспитываются физические качества ребенка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 rot="-10800000">
        <a:off x="0" y="2222895"/>
        <a:ext cx="8738741" cy="787550"/>
      </dsp:txXfrm>
    </dsp:sp>
    <dsp:sp modelId="{9BF65ED6-100B-403A-AA9D-F11536B81A57}">
      <dsp:nvSpPr>
        <dsp:cNvPr id="0" name=""/>
        <dsp:cNvSpPr/>
      </dsp:nvSpPr>
      <dsp:spPr>
        <a:xfrm>
          <a:off x="0" y="3010445"/>
          <a:ext cx="8738741" cy="6708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Упражнения на растяжку позвоночника</a:t>
          </a:r>
          <a:endParaRPr lang="ru-RU" sz="2000" kern="1200" dirty="0"/>
        </a:p>
      </dsp:txBody>
      <dsp:txXfrm>
        <a:off x="0" y="3010445"/>
        <a:ext cx="8738741" cy="670876"/>
      </dsp:txXfrm>
    </dsp:sp>
    <dsp:sp modelId="{6286B969-215F-4A98-98C9-E8372043B6FB}">
      <dsp:nvSpPr>
        <dsp:cNvPr id="0" name=""/>
        <dsp:cNvSpPr/>
      </dsp:nvSpPr>
      <dsp:spPr>
        <a:xfrm rot="10800000">
          <a:off x="0" y="0"/>
          <a:ext cx="8738741" cy="2243734"/>
        </a:xfrm>
        <a:prstGeom prst="upArrowCallout">
          <a:avLst/>
        </a:prstGeom>
        <a:gradFill flip="none" rotWithShape="0">
          <a:gsLst>
            <a:gs pos="0">
              <a:srgbClr val="EE76D4">
                <a:shade val="30000"/>
                <a:satMod val="115000"/>
              </a:srgbClr>
            </a:gs>
            <a:gs pos="50000">
              <a:srgbClr val="EE76D4">
                <a:shade val="67500"/>
                <a:satMod val="115000"/>
              </a:srgbClr>
            </a:gs>
            <a:gs pos="100000">
              <a:srgbClr val="EE76D4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Вводная часть –  подготовка организма ребенка к выполнению более сложных и интенсивных упражнений</a:t>
          </a:r>
          <a:endParaRPr lang="ru-RU" sz="1700" b="1" i="1" kern="1200" dirty="0"/>
        </a:p>
      </dsp:txBody>
      <dsp:txXfrm rot="-10800000">
        <a:off x="0" y="0"/>
        <a:ext cx="8738741" cy="787550"/>
      </dsp:txXfrm>
    </dsp:sp>
    <dsp:sp modelId="{1A5628BF-D0F6-4378-A0C4-1729B55DA0F5}">
      <dsp:nvSpPr>
        <dsp:cNvPr id="0" name=""/>
        <dsp:cNvSpPr/>
      </dsp:nvSpPr>
      <dsp:spPr>
        <a:xfrm>
          <a:off x="0" y="788594"/>
          <a:ext cx="8738741" cy="67087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Упражнения игровой ритмики, танцевальные упражнения, упражнения на внимание и координацию движений под музыкальное сопровождение</a:t>
          </a:r>
          <a:endParaRPr lang="ru-RU" sz="2000" kern="1200" dirty="0"/>
        </a:p>
      </dsp:txBody>
      <dsp:txXfrm>
        <a:off x="0" y="788594"/>
        <a:ext cx="8738741" cy="670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5B372-CED7-4CB6-B990-9DC362208051}">
      <dsp:nvSpPr>
        <dsp:cNvPr id="0" name=""/>
        <dsp:cNvSpPr/>
      </dsp:nvSpPr>
      <dsp:spPr>
        <a:xfrm>
          <a:off x="0" y="5349"/>
          <a:ext cx="2928317" cy="22841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8AD5C5-57A5-4035-9C48-4FE69DF5C740}">
      <dsp:nvSpPr>
        <dsp:cNvPr id="0" name=""/>
        <dsp:cNvSpPr/>
      </dsp:nvSpPr>
      <dsp:spPr>
        <a:xfrm>
          <a:off x="3192346" y="3"/>
          <a:ext cx="2412941" cy="705391"/>
        </a:xfrm>
        <a:prstGeom prst="rect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Вводная часть 4-3 минуты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192346" y="3"/>
        <a:ext cx="1699254" cy="705391"/>
      </dsp:txXfrm>
    </dsp:sp>
    <dsp:sp modelId="{746BE5D5-71CF-4713-B782-04A4CBBA57EE}">
      <dsp:nvSpPr>
        <dsp:cNvPr id="0" name=""/>
        <dsp:cNvSpPr/>
      </dsp:nvSpPr>
      <dsp:spPr>
        <a:xfrm>
          <a:off x="4869150" y="11715"/>
          <a:ext cx="769152" cy="7691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DD3C68-283D-4D90-9FE9-D27F06AE8F54}">
      <dsp:nvSpPr>
        <dsp:cNvPr id="0" name=""/>
        <dsp:cNvSpPr/>
      </dsp:nvSpPr>
      <dsp:spPr>
        <a:xfrm>
          <a:off x="3960444" y="936105"/>
          <a:ext cx="2947062" cy="20617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399F4C-24B5-4ABD-B1F1-A5C6580E4925}">
      <dsp:nvSpPr>
        <dsp:cNvPr id="0" name=""/>
        <dsp:cNvSpPr/>
      </dsp:nvSpPr>
      <dsp:spPr>
        <a:xfrm>
          <a:off x="5904653" y="3168352"/>
          <a:ext cx="2912099" cy="705391"/>
        </a:xfrm>
        <a:prstGeom prst="rect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Основная часть 10 минут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5904653" y="3168352"/>
        <a:ext cx="2050774" cy="705391"/>
      </dsp:txXfrm>
    </dsp:sp>
    <dsp:sp modelId="{9D469F8F-2849-49D3-AF0B-749CE0388BFC}">
      <dsp:nvSpPr>
        <dsp:cNvPr id="0" name=""/>
        <dsp:cNvSpPr/>
      </dsp:nvSpPr>
      <dsp:spPr>
        <a:xfrm>
          <a:off x="8064894" y="3168355"/>
          <a:ext cx="769152" cy="7691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A432DA-19D4-45C5-886A-34235E617037}">
      <dsp:nvSpPr>
        <dsp:cNvPr id="0" name=""/>
        <dsp:cNvSpPr/>
      </dsp:nvSpPr>
      <dsp:spPr>
        <a:xfrm>
          <a:off x="1181682" y="3528395"/>
          <a:ext cx="2530841" cy="193311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2E76FD-AFBD-481E-A352-8B7C48AB20B4}">
      <dsp:nvSpPr>
        <dsp:cNvPr id="0" name=""/>
        <dsp:cNvSpPr/>
      </dsp:nvSpPr>
      <dsp:spPr>
        <a:xfrm>
          <a:off x="3816425" y="4983239"/>
          <a:ext cx="3312080" cy="705391"/>
        </a:xfrm>
        <a:prstGeom prst="rect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Заключительная часть 2-3 минуты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816425" y="4983239"/>
        <a:ext cx="2332451" cy="705391"/>
      </dsp:txXfrm>
    </dsp:sp>
    <dsp:sp modelId="{C0914651-36D8-4572-90E6-9899C076D035}">
      <dsp:nvSpPr>
        <dsp:cNvPr id="0" name=""/>
        <dsp:cNvSpPr/>
      </dsp:nvSpPr>
      <dsp:spPr>
        <a:xfrm>
          <a:off x="6264699" y="4968553"/>
          <a:ext cx="769152" cy="769152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D5499-8234-44FA-BAA9-A653B05ADB20}">
      <dsp:nvSpPr>
        <dsp:cNvPr id="0" name=""/>
        <dsp:cNvSpPr/>
      </dsp:nvSpPr>
      <dsp:spPr>
        <a:xfrm>
          <a:off x="692430" y="378809"/>
          <a:ext cx="7894016" cy="5057965"/>
        </a:xfrm>
        <a:prstGeom prst="pie">
          <a:avLst>
            <a:gd name="adj1" fmla="val 16200000"/>
            <a:gd name="adj2" fmla="val 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растяжка кожи, мышц, сухожилий, суставных сумок</a:t>
          </a:r>
          <a:endParaRPr lang="ru-RU" sz="1600" b="1" i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882837" y="1427132"/>
        <a:ext cx="2913268" cy="1384919"/>
      </dsp:txXfrm>
    </dsp:sp>
    <dsp:sp modelId="{4F95D050-8083-4FE4-9B13-892BEB3FCC42}">
      <dsp:nvSpPr>
        <dsp:cNvPr id="0" name=""/>
        <dsp:cNvSpPr/>
      </dsp:nvSpPr>
      <dsp:spPr>
        <a:xfrm>
          <a:off x="692430" y="548612"/>
          <a:ext cx="7894016" cy="5057965"/>
        </a:xfrm>
        <a:prstGeom prst="pie">
          <a:avLst>
            <a:gd name="adj1" fmla="val 0"/>
            <a:gd name="adj2" fmla="val 540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возбуждаются </a:t>
          </a:r>
          <a:r>
            <a:rPr lang="ru-RU" sz="1600" b="1" i="1" kern="1200" cap="none" spc="50" dirty="0" err="1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механорецепторы</a:t>
          </a:r>
          <a:endParaRPr lang="ru-RU" sz="1600" b="1" i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882837" y="3173335"/>
        <a:ext cx="2913268" cy="1384919"/>
      </dsp:txXfrm>
    </dsp:sp>
    <dsp:sp modelId="{775C1B9A-F048-4D11-B6D9-B862F20C7363}">
      <dsp:nvSpPr>
        <dsp:cNvPr id="0" name=""/>
        <dsp:cNvSpPr/>
      </dsp:nvSpPr>
      <dsp:spPr>
        <a:xfrm>
          <a:off x="522627" y="548612"/>
          <a:ext cx="7894016" cy="5057965"/>
        </a:xfrm>
        <a:prstGeom prst="pie">
          <a:avLst>
            <a:gd name="adj1" fmla="val 5400000"/>
            <a:gd name="adj2" fmla="val 1080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возбуждение импульсами достигает коры головного мозга</a:t>
          </a:r>
          <a:endParaRPr lang="ru-RU" sz="1600" b="1" i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312969" y="3173335"/>
        <a:ext cx="2913268" cy="1384919"/>
      </dsp:txXfrm>
    </dsp:sp>
    <dsp:sp modelId="{27755C5F-4F00-4583-93FC-8E5A3B16F760}">
      <dsp:nvSpPr>
        <dsp:cNvPr id="0" name=""/>
        <dsp:cNvSpPr/>
      </dsp:nvSpPr>
      <dsp:spPr>
        <a:xfrm>
          <a:off x="522627" y="378809"/>
          <a:ext cx="7894016" cy="5057965"/>
        </a:xfrm>
        <a:prstGeom prst="pie">
          <a:avLst>
            <a:gd name="adj1" fmla="val 10800000"/>
            <a:gd name="adj2" fmla="val 1620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ответная реакция в организме со стороны нервной системы, улучшает трофические процессы в коже, мышцах, сухожильно-связочном аппарате</a:t>
          </a:r>
          <a:endParaRPr lang="ru-RU" sz="1600" b="1" i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312969" y="1427132"/>
        <a:ext cx="2913268" cy="1384919"/>
      </dsp:txXfrm>
    </dsp:sp>
    <dsp:sp modelId="{B77C4CEA-D1B1-4BE5-BA11-5A7E7DCED8F7}">
      <dsp:nvSpPr>
        <dsp:cNvPr id="0" name=""/>
        <dsp:cNvSpPr/>
      </dsp:nvSpPr>
      <dsp:spPr>
        <a:xfrm>
          <a:off x="317800" y="65697"/>
          <a:ext cx="8611774" cy="568418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0059C-22CE-49B7-9CC4-37D5DD7283EB}">
      <dsp:nvSpPr>
        <dsp:cNvPr id="0" name=""/>
        <dsp:cNvSpPr/>
      </dsp:nvSpPr>
      <dsp:spPr>
        <a:xfrm>
          <a:off x="389818" y="235500"/>
          <a:ext cx="8467736" cy="568418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hueOff val="599985"/>
            <a:satOff val="16195"/>
            <a:lumOff val="17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2345A-9AA0-4389-85C3-EE1AA18F799C}">
      <dsp:nvSpPr>
        <dsp:cNvPr id="0" name=""/>
        <dsp:cNvSpPr/>
      </dsp:nvSpPr>
      <dsp:spPr>
        <a:xfrm>
          <a:off x="216605" y="235500"/>
          <a:ext cx="8474557" cy="568418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hueOff val="1199970"/>
            <a:satOff val="32389"/>
            <a:lumOff val="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A0794-8BCB-4AAA-B275-98B9518724E3}">
      <dsp:nvSpPr>
        <dsp:cNvPr id="0" name=""/>
        <dsp:cNvSpPr/>
      </dsp:nvSpPr>
      <dsp:spPr>
        <a:xfrm>
          <a:off x="216605" y="65697"/>
          <a:ext cx="8474557" cy="568418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hueOff val="1799955"/>
            <a:satOff val="48584"/>
            <a:lumOff val="50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A06857-B8ED-456B-8D5F-1FC4559DDBB2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B726B7C-E9ED-4CB7-9F0F-3F014110FE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57-B8ED-456B-8D5F-1FC4559DDBB2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6B7C-E9ED-4CB7-9F0F-3F014110F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57-B8ED-456B-8D5F-1FC4559DDBB2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6B7C-E9ED-4CB7-9F0F-3F014110F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57-B8ED-456B-8D5F-1FC4559DDBB2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6B7C-E9ED-4CB7-9F0F-3F014110FE3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A06857-B8ED-456B-8D5F-1FC4559DDBB2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6B7C-E9ED-4CB7-9F0F-3F014110FE3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57-B8ED-456B-8D5F-1FC4559DDBB2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6B7C-E9ED-4CB7-9F0F-3F014110FE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57-B8ED-456B-8D5F-1FC4559DDBB2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6B7C-E9ED-4CB7-9F0F-3F014110FE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A06857-B8ED-456B-8D5F-1FC4559DDBB2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6B7C-E9ED-4CB7-9F0F-3F014110FE3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57-B8ED-456B-8D5F-1FC4559DDBB2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6B7C-E9ED-4CB7-9F0F-3F014110F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A06857-B8ED-456B-8D5F-1FC4559DDBB2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6B7C-E9ED-4CB7-9F0F-3F014110FE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A06857-B8ED-456B-8D5F-1FC4559DDBB2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6B7C-E9ED-4CB7-9F0F-3F014110FE3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9A06857-B8ED-456B-8D5F-1FC4559DDBB2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B726B7C-E9ED-4CB7-9F0F-3F014110FE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МБДОУ «Детский сад №85» общеразвивающего вида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Центрального района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Инструктор по ФИЗО Жидкова С.В.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1723648"/>
          </a:xfrm>
        </p:spPr>
        <p:txBody>
          <a:bodyPr/>
          <a:lstStyle/>
          <a:p>
            <a:r>
              <a:rPr lang="ru-RU" b="1" i="1" dirty="0" err="1" smtClean="0"/>
              <a:t>Сказкотерапия</a:t>
            </a:r>
            <a:r>
              <a:rPr lang="ru-RU" b="1" i="1" dirty="0" smtClean="0"/>
              <a:t> -  игровой </a:t>
            </a:r>
            <a:r>
              <a:rPr lang="ru-RU" b="1" i="1" dirty="0" err="1" smtClean="0"/>
              <a:t>стретчинг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455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600" b="1" i="1" cap="all" spc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Растяжка сопутствует нам всю жизнь.</a:t>
            </a:r>
          </a:p>
          <a:p>
            <a:pPr marL="0" indent="0">
              <a:buNone/>
            </a:pPr>
            <a:r>
              <a:rPr lang="ru-RU" sz="3600" b="1" i="1" cap="all" spc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Рождение – это растяжка.</a:t>
            </a:r>
          </a:p>
          <a:p>
            <a:pPr marL="0" indent="0">
              <a:buNone/>
            </a:pPr>
            <a:r>
              <a:rPr lang="ru-RU" sz="3600" b="1" i="1" cap="all" spc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Глубокий вдох, улыбка, любое движение тела – растяжка.</a:t>
            </a:r>
          </a:p>
          <a:p>
            <a:pPr marL="0" indent="0">
              <a:buNone/>
            </a:pPr>
            <a:r>
              <a:rPr lang="ru-RU" sz="3600" b="1" i="1" cap="all" spc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Растяжка – это гибкость, гибкость – это молодость, молодость – это здоровье, активность, хорошее настроение,  </a:t>
            </a:r>
            <a:r>
              <a:rPr lang="ru-RU" sz="3600" b="1" i="1" cap="all" spc="0" dirty="0" err="1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раскрепощённость</a:t>
            </a:r>
            <a:r>
              <a:rPr lang="ru-RU" sz="3600" b="1" i="1" cap="all" spc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уверенность в себе</a:t>
            </a:r>
            <a:r>
              <a:rPr lang="ru-RU" b="1" cap="all" spc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b="1" cap="all" spc="0" dirty="0">
              <a:ln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5949280"/>
            <a:ext cx="2135535" cy="75212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Е.И. Зуев</a:t>
            </a:r>
            <a:endParaRPr lang="ru-RU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687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2449"/>
            <a:ext cx="8856984" cy="62331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29012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sz="2400" b="1" i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Игровой </a:t>
            </a:r>
            <a:r>
              <a:rPr lang="ru-RU" sz="2400" b="1" i="1" dirty="0" err="1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стретчинг</a:t>
            </a:r>
            <a:r>
              <a:rPr lang="ru-RU" sz="2400" b="1" i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это творческая деятельность, при которой дети живут в мире образов, зачастую не менее реальных для них, чем окружающая действительность. Реализация игровых возможностей </a:t>
            </a:r>
            <a:r>
              <a:rPr lang="ru-RU" sz="2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суть </a:t>
            </a:r>
            <a:r>
              <a:rPr lang="ru-RU" sz="2400" b="1" dirty="0" err="1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стретчинга</a:t>
            </a:r>
            <a:r>
              <a:rPr lang="ru-RU" sz="24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Занятия </a:t>
            </a:r>
            <a:r>
              <a:rPr lang="ru-RU" sz="24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проводятся в виде сюжетно-ролевой или тематической игры, состоящей из взаимосвязанных ситуаций, заданий и упражнений. </a:t>
            </a:r>
            <a:r>
              <a:rPr lang="ru-RU" sz="2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Для детей младшего возраста </a:t>
            </a:r>
            <a:br>
              <a:rPr lang="ru-RU" sz="2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методика </a:t>
            </a:r>
            <a:r>
              <a:rPr lang="ru-RU" sz="24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игрового </a:t>
            </a:r>
            <a:r>
              <a:rPr lang="ru-RU" sz="2400" b="1" dirty="0" err="1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стретчинга</a:t>
            </a:r>
            <a:r>
              <a:rPr lang="ru-RU" sz="24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основана </a:t>
            </a:r>
            <a:r>
              <a:rPr lang="ru-RU" sz="2400" b="1" i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2400" b="1" i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динамичных и статичных </a:t>
            </a:r>
            <a:r>
              <a:rPr lang="ru-RU" sz="2400" b="1" i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растяжках мышц тела и суставно-связочного аппарата рук, ног, позвоночника</a:t>
            </a:r>
            <a:r>
              <a:rPr lang="ru-RU" sz="24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позволяющих предотвратить нарушения осанки и исправить ее, </a:t>
            </a:r>
            <a:r>
              <a:rPr lang="ru-RU" sz="2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оказывает  </a:t>
            </a:r>
            <a:r>
              <a:rPr lang="ru-RU" sz="24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глубокое оздоровительное воздействие на весь организм.</a:t>
            </a:r>
          </a:p>
        </p:txBody>
      </p:sp>
    </p:spTree>
    <p:extLst>
      <p:ext uri="{BB962C8B-B14F-4D97-AF65-F5344CB8AC3E}">
        <p14:creationId xmlns:p14="http://schemas.microsoft.com/office/powerpoint/2010/main" val="42883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855"/>
            <a:ext cx="6239991" cy="720080"/>
          </a:xfrm>
        </p:spPr>
        <p:txBody>
          <a:bodyPr>
            <a:normAutofit/>
          </a:bodyPr>
          <a:lstStyle/>
          <a:p>
            <a:r>
              <a:rPr lang="ru-RU" sz="3300" b="1" i="1" dirty="0" smtClean="0"/>
              <a:t>Занятие состоит из 3 частей</a:t>
            </a:r>
            <a:endParaRPr lang="ru-RU" sz="33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9744453"/>
              </p:ext>
            </p:extLst>
          </p:nvPr>
        </p:nvGraphicFramePr>
        <p:xfrm>
          <a:off x="251520" y="836712"/>
          <a:ext cx="8738741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9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610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Продолжительность занятия по </a:t>
            </a:r>
            <a:r>
              <a:rPr lang="ru-RU" b="1" i="1" dirty="0" err="1" smtClean="0"/>
              <a:t>стретчингу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6071663"/>
              </p:ext>
            </p:extLst>
          </p:nvPr>
        </p:nvGraphicFramePr>
        <p:xfrm>
          <a:off x="179512" y="908720"/>
          <a:ext cx="8869363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3264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3CE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15313" r="8416"/>
          <a:stretch/>
        </p:blipFill>
        <p:spPr>
          <a:xfrm>
            <a:off x="4139952" y="1708087"/>
            <a:ext cx="3286668" cy="2368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3CE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3603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3CE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46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11216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На </a:t>
            </a:r>
            <a:r>
              <a:rPr lang="ru-RU" sz="2400" b="1" dirty="0"/>
              <a:t>каждом занятии дети делают </a:t>
            </a:r>
            <a:r>
              <a:rPr lang="ru-RU" sz="2400" b="1" dirty="0" smtClean="0"/>
              <a:t>9-12 </a:t>
            </a:r>
            <a:r>
              <a:rPr lang="ru-RU" sz="2400" b="1" dirty="0" smtClean="0"/>
              <a:t>упражнений </a:t>
            </a:r>
            <a:r>
              <a:rPr lang="ru-RU" sz="2400" b="1" dirty="0"/>
              <a:t>на различные группы мышц. Сюжет игры строится так, чтобы упражнения чередовались, была равномерная нагрузка на все тело ребенка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628800"/>
            <a:ext cx="859536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За </a:t>
            </a:r>
            <a:r>
              <a:rPr lang="ru-RU" dirty="0"/>
              <a:t>одно занятие дети делают: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dirty="0" smtClean="0"/>
              <a:t>2 </a:t>
            </a:r>
            <a:r>
              <a:rPr lang="ru-RU" dirty="0" smtClean="0"/>
              <a:t>упражнение </a:t>
            </a:r>
            <a:r>
              <a:rPr lang="ru-RU" dirty="0"/>
              <a:t>для мышц </a:t>
            </a:r>
            <a:r>
              <a:rPr lang="ru-RU" dirty="0" smtClean="0"/>
              <a:t>живота,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dirty="0" smtClean="0"/>
              <a:t>2 </a:t>
            </a:r>
            <a:r>
              <a:rPr lang="ru-RU" dirty="0" smtClean="0"/>
              <a:t>упражнение </a:t>
            </a:r>
            <a:r>
              <a:rPr lang="ru-RU" dirty="0"/>
              <a:t>для мышц </a:t>
            </a:r>
            <a:r>
              <a:rPr lang="ru-RU" dirty="0" smtClean="0"/>
              <a:t>спины,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dirty="0" smtClean="0"/>
              <a:t>2 </a:t>
            </a:r>
            <a:r>
              <a:rPr lang="ru-RU" dirty="0"/>
              <a:t>упражнение для укрепления </a:t>
            </a:r>
            <a:r>
              <a:rPr lang="ru-RU" dirty="0" smtClean="0"/>
              <a:t>позвоночника,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dirty="0" smtClean="0"/>
              <a:t>2 </a:t>
            </a:r>
            <a:r>
              <a:rPr lang="ru-RU" dirty="0"/>
              <a:t>упражнения для укрепления мышц спины и тазового пояса</a:t>
            </a:r>
            <a:r>
              <a:rPr lang="ru-RU" dirty="0" smtClean="0"/>
              <a:t>,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dirty="0"/>
              <a:t>1 -2 упражнения для укрепления мышц ног, 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 1-2 </a:t>
            </a:r>
            <a:r>
              <a:rPr lang="ru-RU" dirty="0"/>
              <a:t>упражнения для развития стоп,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dirty="0" smtClean="0"/>
              <a:t>1-2 </a:t>
            </a:r>
            <a:r>
              <a:rPr lang="ru-RU" dirty="0"/>
              <a:t>упражнение для развития плечевого пояса или на равновесие.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Все </a:t>
            </a:r>
            <a:r>
              <a:rPr lang="ru-RU" dirty="0"/>
              <a:t>упражнения выполняются под соответствующую музыку. Время выполнения всех упражнений 9-10 минут. Приблизительно 1 минуту между упражнениями дети учатся сидеть прямо.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038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00811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Основные  принципы занятия: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47525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Доступность</a:t>
            </a: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Наглядность</a:t>
            </a: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Систематичность</a:t>
            </a: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Закрепление навыков</a:t>
            </a: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Индивидуальный подход</a:t>
            </a: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Сознательность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8241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681337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5858130"/>
              </p:ext>
            </p:extLst>
          </p:nvPr>
        </p:nvGraphicFramePr>
        <p:xfrm>
          <a:off x="34925" y="836613"/>
          <a:ext cx="9109075" cy="602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2855" y="116632"/>
            <a:ext cx="57583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Механизм воздействия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растяжки на организм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46880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560840" cy="2592288"/>
          </a:xfrm>
        </p:spPr>
        <p:txBody>
          <a:bodyPr>
            <a:prstTxWarp prst="textInflateBottom">
              <a:avLst>
                <a:gd name="adj" fmla="val 6768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7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284</TotalTime>
  <Words>404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Сказкотерапия -  игровой стретчинг</vt:lpstr>
      <vt:lpstr>Е.И. Зуев</vt:lpstr>
      <vt:lpstr>       Игровой стретчинг – это творческая деятельность, при которой дети живут в мире образов, зачастую не менее реальных для них, чем окружающая действительность. Реализация игровых возможностей - суть стретчинга.  Занятия проводятся в виде сюжетно-ролевой или тематической игры, состоящей из взаимосвязанных ситуаций, заданий и упражнений.  Для детей младшего возраста        методика игрового стретчинга основана на динамичных и статичных растяжках мышц тела и суставно-связочного аппарата рук, ног, позвоночника, позволяющих предотвратить нарушения осанки и исправить ее, оказывает  глубокое оздоровительное воздействие на весь организм.</vt:lpstr>
      <vt:lpstr>Занятие состоит из 3 частей</vt:lpstr>
      <vt:lpstr>Продолжительность занятия по стретчингу</vt:lpstr>
      <vt:lpstr>    На каждом занятии дети делают 9-12 упражнений на различные группы мышц. Сюжет игры строится так, чтобы упражнения чередовались, была равномерная нагрузка на все тело ребенка.</vt:lpstr>
      <vt:lpstr>Основные  принципы занятия:</vt:lpstr>
      <vt:lpstr>         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Сказкотерапия -  игровой стретчинг</dc:title>
  <dc:creator>Семья</dc:creator>
  <cp:lastModifiedBy>Семья</cp:lastModifiedBy>
  <cp:revision>27</cp:revision>
  <dcterms:created xsi:type="dcterms:W3CDTF">2012-05-15T11:04:01Z</dcterms:created>
  <dcterms:modified xsi:type="dcterms:W3CDTF">2015-02-17T00:47:15Z</dcterms:modified>
</cp:coreProperties>
</file>