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290" r:id="rId4"/>
    <p:sldId id="266" r:id="rId5"/>
    <p:sldId id="283" r:id="rId6"/>
    <p:sldId id="280" r:id="rId7"/>
    <p:sldId id="263" r:id="rId8"/>
    <p:sldId id="275" r:id="rId9"/>
    <p:sldId id="281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4" r:id="rId19"/>
    <p:sldId id="278" r:id="rId20"/>
    <p:sldId id="277" r:id="rId21"/>
    <p:sldId id="282" r:id="rId22"/>
    <p:sldId id="262" r:id="rId23"/>
    <p:sldId id="292" r:id="rId24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FF5050"/>
    <a:srgbClr val="FF66CC"/>
    <a:srgbClr val="FF6600"/>
    <a:srgbClr val="99FF66"/>
    <a:srgbClr val="CC99FF"/>
    <a:srgbClr val="FF9999"/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image" Target="../media/image42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image" Target="../media/image42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83678-2371-49E8-BF35-87DA748FCC9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D7CA2C-195E-443D-A2B1-06F78AA848C5}">
      <dgm:prSet phldrT="[Текст]"/>
      <dgm:spPr/>
      <dgm:t>
        <a:bodyPr/>
        <a:lstStyle/>
        <a:p>
          <a:r>
            <a:rPr lang="ru-RU" b="1" dirty="0" smtClean="0"/>
            <a:t>Физическое воспитание </a:t>
          </a:r>
          <a:r>
            <a:rPr lang="ru-RU" dirty="0" smtClean="0"/>
            <a:t>– это педагогический процесс, направленный на достижение физического совершенства с одновременным осуществлением умственного, нравственного, эстетического и трудового воспитания.</a:t>
          </a:r>
          <a:endParaRPr lang="ru-RU" dirty="0"/>
        </a:p>
      </dgm:t>
    </dgm:pt>
    <dgm:pt modelId="{02B3D99D-9258-421A-B227-3E115BDB1989}" type="parTrans" cxnId="{8CC50AFA-EDA2-4B9E-B214-AE6C147EDA64}">
      <dgm:prSet/>
      <dgm:spPr/>
      <dgm:t>
        <a:bodyPr/>
        <a:lstStyle/>
        <a:p>
          <a:endParaRPr lang="ru-RU"/>
        </a:p>
      </dgm:t>
    </dgm:pt>
    <dgm:pt modelId="{3BE4D5F9-B15A-4F94-AF46-4AC34D3F1246}" type="sibTrans" cxnId="{8CC50AFA-EDA2-4B9E-B214-AE6C147EDA64}">
      <dgm:prSet/>
      <dgm:spPr/>
      <dgm:t>
        <a:bodyPr/>
        <a:lstStyle/>
        <a:p>
          <a:endParaRPr lang="ru-RU"/>
        </a:p>
      </dgm:t>
    </dgm:pt>
    <dgm:pt modelId="{B67B9DE9-FFF6-4AF2-A591-99953EC477D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Физическое развитие </a:t>
          </a:r>
          <a:r>
            <a:rPr lang="ru-RU" dirty="0" smtClean="0"/>
            <a:t>– уровень развития организма, который определяется антропометрическими и биометрическими показателями ( рост, масса тела, сила мышц, жизненная емкость легких, величина изгибов позвоночника и т.д.)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D7499FB-2A86-4F15-8C59-DD2FD96D2F5D}" type="parTrans" cxnId="{C744F4FF-0342-43AC-A730-9CF4F82EB30B}">
      <dgm:prSet/>
      <dgm:spPr/>
      <dgm:t>
        <a:bodyPr/>
        <a:lstStyle/>
        <a:p>
          <a:endParaRPr lang="ru-RU"/>
        </a:p>
      </dgm:t>
    </dgm:pt>
    <dgm:pt modelId="{EBD8B0F6-26AE-4086-A960-9984146394AA}" type="sibTrans" cxnId="{C744F4FF-0342-43AC-A730-9CF4F82EB30B}">
      <dgm:prSet/>
      <dgm:spPr/>
      <dgm:t>
        <a:bodyPr/>
        <a:lstStyle/>
        <a:p>
          <a:endParaRPr lang="ru-RU"/>
        </a:p>
      </dgm:t>
    </dgm:pt>
    <dgm:pt modelId="{432ABD06-054B-4D81-8098-7916DBD250F6}">
      <dgm:prSet/>
      <dgm:spPr/>
      <dgm:t>
        <a:bodyPr/>
        <a:lstStyle/>
        <a:p>
          <a:r>
            <a:rPr lang="ru-RU" b="1" dirty="0" smtClean="0"/>
            <a:t>Физическое развитие </a:t>
          </a:r>
          <a:r>
            <a:rPr lang="ru-RU" dirty="0" smtClean="0"/>
            <a:t>– процесс изменения форм и функций человеческого  организма</a:t>
          </a:r>
          <a:endParaRPr lang="ru-RU" dirty="0"/>
        </a:p>
      </dgm:t>
    </dgm:pt>
    <dgm:pt modelId="{CBFA9CD5-40AD-46C0-9363-4AEDBC4D2153}" type="parTrans" cxnId="{398E73BB-00BA-4D5D-A87B-928A612057CA}">
      <dgm:prSet/>
      <dgm:spPr/>
      <dgm:t>
        <a:bodyPr/>
        <a:lstStyle/>
        <a:p>
          <a:endParaRPr lang="ru-RU"/>
        </a:p>
      </dgm:t>
    </dgm:pt>
    <dgm:pt modelId="{6E5395CC-98E8-413B-B811-749E173B57EA}" type="sibTrans" cxnId="{398E73BB-00BA-4D5D-A87B-928A612057CA}">
      <dgm:prSet/>
      <dgm:spPr/>
      <dgm:t>
        <a:bodyPr/>
        <a:lstStyle/>
        <a:p>
          <a:endParaRPr lang="ru-RU"/>
        </a:p>
      </dgm:t>
    </dgm:pt>
    <dgm:pt modelId="{079D3509-88C6-4D23-9E42-4A5CF21A2A2A}" type="pres">
      <dgm:prSet presAssocID="{20583678-2371-49E8-BF35-87DA748FC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4AF33-76C5-4142-8B20-6A2432D8394F}" type="pres">
      <dgm:prSet presAssocID="{9DD7CA2C-195E-443D-A2B1-06F78AA848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0FF88-F5FF-4E98-81D7-5A7F2C98091A}" type="pres">
      <dgm:prSet presAssocID="{3BE4D5F9-B15A-4F94-AF46-4AC34D3F1246}" presName="spacer" presStyleCnt="0"/>
      <dgm:spPr/>
    </dgm:pt>
    <dgm:pt modelId="{A715FE69-BAB9-4EE4-864A-F0EC0B6CF489}" type="pres">
      <dgm:prSet presAssocID="{432ABD06-054B-4D81-8098-7916DBD250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35655-3149-488D-9566-09BF10644370}" type="pres">
      <dgm:prSet presAssocID="{6E5395CC-98E8-413B-B811-749E173B57EA}" presName="spacer" presStyleCnt="0"/>
      <dgm:spPr/>
    </dgm:pt>
    <dgm:pt modelId="{3B05ABB8-4663-46AD-A93E-600EF891565B}" type="pres">
      <dgm:prSet presAssocID="{B67B9DE9-FFF6-4AF2-A591-99953EC477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50AFA-EDA2-4B9E-B214-AE6C147EDA64}" srcId="{20583678-2371-49E8-BF35-87DA748FCC96}" destId="{9DD7CA2C-195E-443D-A2B1-06F78AA848C5}" srcOrd="0" destOrd="0" parTransId="{02B3D99D-9258-421A-B227-3E115BDB1989}" sibTransId="{3BE4D5F9-B15A-4F94-AF46-4AC34D3F1246}"/>
    <dgm:cxn modelId="{398E73BB-00BA-4D5D-A87B-928A612057CA}" srcId="{20583678-2371-49E8-BF35-87DA748FCC96}" destId="{432ABD06-054B-4D81-8098-7916DBD250F6}" srcOrd="1" destOrd="0" parTransId="{CBFA9CD5-40AD-46C0-9363-4AEDBC4D2153}" sibTransId="{6E5395CC-98E8-413B-B811-749E173B57EA}"/>
    <dgm:cxn modelId="{BAD11E5C-AD02-42F9-A093-9C76CA490BF9}" type="presOf" srcId="{20583678-2371-49E8-BF35-87DA748FCC96}" destId="{079D3509-88C6-4D23-9E42-4A5CF21A2A2A}" srcOrd="0" destOrd="0" presId="urn:microsoft.com/office/officeart/2005/8/layout/vList2"/>
    <dgm:cxn modelId="{C744F4FF-0342-43AC-A730-9CF4F82EB30B}" srcId="{20583678-2371-49E8-BF35-87DA748FCC96}" destId="{B67B9DE9-FFF6-4AF2-A591-99953EC477D6}" srcOrd="2" destOrd="0" parTransId="{2D7499FB-2A86-4F15-8C59-DD2FD96D2F5D}" sibTransId="{EBD8B0F6-26AE-4086-A960-9984146394AA}"/>
    <dgm:cxn modelId="{89A768F2-6A45-4032-BB5B-FC179C194203}" type="presOf" srcId="{432ABD06-054B-4D81-8098-7916DBD250F6}" destId="{A715FE69-BAB9-4EE4-864A-F0EC0B6CF489}" srcOrd="0" destOrd="0" presId="urn:microsoft.com/office/officeart/2005/8/layout/vList2"/>
    <dgm:cxn modelId="{D118C4AC-86C0-42B7-BD62-F497826EECFC}" type="presOf" srcId="{9DD7CA2C-195E-443D-A2B1-06F78AA848C5}" destId="{FFB4AF33-76C5-4142-8B20-6A2432D8394F}" srcOrd="0" destOrd="0" presId="urn:microsoft.com/office/officeart/2005/8/layout/vList2"/>
    <dgm:cxn modelId="{B03199E0-19D5-4159-ACA6-76E956345665}" type="presOf" srcId="{B67B9DE9-FFF6-4AF2-A591-99953EC477D6}" destId="{3B05ABB8-4663-46AD-A93E-600EF891565B}" srcOrd="0" destOrd="0" presId="urn:microsoft.com/office/officeart/2005/8/layout/vList2"/>
    <dgm:cxn modelId="{834494EB-7832-4874-8512-FAB0F6AB8A22}" type="presParOf" srcId="{079D3509-88C6-4D23-9E42-4A5CF21A2A2A}" destId="{FFB4AF33-76C5-4142-8B20-6A2432D8394F}" srcOrd="0" destOrd="0" presId="urn:microsoft.com/office/officeart/2005/8/layout/vList2"/>
    <dgm:cxn modelId="{00AB26A1-E967-4D3F-965A-A21655B4635B}" type="presParOf" srcId="{079D3509-88C6-4D23-9E42-4A5CF21A2A2A}" destId="{A060FF88-F5FF-4E98-81D7-5A7F2C98091A}" srcOrd="1" destOrd="0" presId="urn:microsoft.com/office/officeart/2005/8/layout/vList2"/>
    <dgm:cxn modelId="{90EDBA15-6227-4D6C-8B90-2A5DB3622D68}" type="presParOf" srcId="{079D3509-88C6-4D23-9E42-4A5CF21A2A2A}" destId="{A715FE69-BAB9-4EE4-864A-F0EC0B6CF489}" srcOrd="2" destOrd="0" presId="urn:microsoft.com/office/officeart/2005/8/layout/vList2"/>
    <dgm:cxn modelId="{047BB5F5-9474-47E5-87B7-0C641F14D5DE}" type="presParOf" srcId="{079D3509-88C6-4D23-9E42-4A5CF21A2A2A}" destId="{68635655-3149-488D-9566-09BF10644370}" srcOrd="3" destOrd="0" presId="urn:microsoft.com/office/officeart/2005/8/layout/vList2"/>
    <dgm:cxn modelId="{CC418DE6-1185-4231-801A-CBC617D586E2}" type="presParOf" srcId="{079D3509-88C6-4D23-9E42-4A5CF21A2A2A}" destId="{3B05ABB8-4663-46AD-A93E-600EF89156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C10A73-648F-40F7-8CC1-CFE606393510}" type="doc">
      <dgm:prSet loTypeId="urn:microsoft.com/office/officeart/2005/8/layout/target3" loCatId="relationship" qsTypeId="urn:microsoft.com/office/officeart/2005/8/quickstyle/3d4" qsCatId="3D" csTypeId="urn:microsoft.com/office/officeart/2005/8/colors/colorful4" csCatId="colorful" phldr="1"/>
      <dgm:spPr/>
    </dgm:pt>
    <dgm:pt modelId="{B857A9B8-0A0F-40AB-8F46-9F4FE73594A2}">
      <dgm:prSet phldrT="[Текст]"/>
      <dgm:spPr>
        <a:gradFill flip="none" rotWithShape="1">
          <a:gsLst>
            <a:gs pos="0">
              <a:srgbClr val="CC99FF"/>
            </a:gs>
            <a:gs pos="25000">
              <a:srgbClr val="FF9999"/>
            </a:gs>
            <a:gs pos="50000">
              <a:srgbClr val="FFFF99"/>
            </a:gs>
            <a:gs pos="75000">
              <a:srgbClr val="99FF66"/>
            </a:gs>
            <a:gs pos="100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b="1" i="1" dirty="0" smtClean="0"/>
            <a:t>Постоянство</a:t>
          </a:r>
          <a:r>
            <a:rPr lang="ru-RU" dirty="0" smtClean="0"/>
            <a:t> - многократное повторение одних и тех же действий в течение дня, по возможности в одной и той же обстановке, в определенной последовательности облегчает формирование условно рефлекторных связей, их автоматизацию, тонкие дифференцировки.</a:t>
          </a:r>
          <a:endParaRPr lang="ru-RU" dirty="0"/>
        </a:p>
      </dgm:t>
    </dgm:pt>
    <dgm:pt modelId="{E617B55B-0FEA-4E3F-84C1-EFDDF972F737}" type="parTrans" cxnId="{526A32C6-E2E5-495D-8790-3855EE9C4F4B}">
      <dgm:prSet/>
      <dgm:spPr/>
      <dgm:t>
        <a:bodyPr/>
        <a:lstStyle/>
        <a:p>
          <a:endParaRPr lang="ru-RU"/>
        </a:p>
      </dgm:t>
    </dgm:pt>
    <dgm:pt modelId="{986C39A0-52C8-48AE-B1BB-81BA8A7177EA}" type="sibTrans" cxnId="{526A32C6-E2E5-495D-8790-3855EE9C4F4B}">
      <dgm:prSet/>
      <dgm:spPr/>
      <dgm:t>
        <a:bodyPr/>
        <a:lstStyle/>
        <a:p>
          <a:endParaRPr lang="ru-RU"/>
        </a:p>
      </dgm:t>
    </dgm:pt>
    <dgm:pt modelId="{51751A10-4262-423C-A29B-E974F816AD0F}">
      <dgm:prSet/>
      <dgm:spPr>
        <a:gradFill flip="none" rotWithShape="1">
          <a:gsLst>
            <a:gs pos="0">
              <a:srgbClr val="FF66CC"/>
            </a:gs>
            <a:gs pos="25000">
              <a:srgbClr val="FF9999"/>
            </a:gs>
            <a:gs pos="50000">
              <a:srgbClr val="FFFF99"/>
            </a:gs>
            <a:gs pos="75000">
              <a:schemeClr val="tx2">
                <a:lumMod val="60000"/>
                <a:lumOff val="40000"/>
              </a:schemeClr>
            </a:gs>
            <a:gs pos="100000">
              <a:srgbClr val="92D050"/>
            </a:gs>
          </a:gsLst>
          <a:lin ang="10800000" scaled="1"/>
          <a:tileRect/>
        </a:gradFill>
      </dgm:spPr>
      <dgm:t>
        <a:bodyPr/>
        <a:lstStyle/>
        <a:p>
          <a:r>
            <a:rPr lang="ru-RU" b="1" i="1" dirty="0" smtClean="0"/>
            <a:t>Ритмичность -  </a:t>
          </a:r>
          <a:r>
            <a:rPr lang="ru-RU" dirty="0" smtClean="0"/>
            <a:t>обусловлена ритмичностью природных явлений, ритмичностью деятельности организма, которая проявляется в чередовании бодрствования и сна, изменении температуры тела (повышении к вечеру и понижении к утру), в ритме дыхания, сердечных сокращений, в ритме работы пищеварительного тракта и т. д.</a:t>
          </a:r>
        </a:p>
      </dgm:t>
    </dgm:pt>
    <dgm:pt modelId="{AE60957C-06F3-48BA-BD6B-628CEFF003CC}" type="parTrans" cxnId="{786F6F74-3030-4561-8CFB-F49411F81D76}">
      <dgm:prSet/>
      <dgm:spPr/>
      <dgm:t>
        <a:bodyPr/>
        <a:lstStyle/>
        <a:p>
          <a:endParaRPr lang="ru-RU"/>
        </a:p>
      </dgm:t>
    </dgm:pt>
    <dgm:pt modelId="{5B336212-AF7E-4129-88AE-E4A1FEA05610}" type="sibTrans" cxnId="{786F6F74-3030-4561-8CFB-F49411F81D76}">
      <dgm:prSet/>
      <dgm:spPr/>
      <dgm:t>
        <a:bodyPr/>
        <a:lstStyle/>
        <a:p>
          <a:endParaRPr lang="ru-RU"/>
        </a:p>
      </dgm:t>
    </dgm:pt>
    <dgm:pt modelId="{2C3E5A1E-127F-4866-8A0A-45016EC97314}" type="pres">
      <dgm:prSet presAssocID="{5EC10A73-648F-40F7-8CC1-CFE60639351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84D1075-66DF-45E3-80D3-A542B37CCE8D}" type="pres">
      <dgm:prSet presAssocID="{B857A9B8-0A0F-40AB-8F46-9F4FE73594A2}" presName="circle1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E8A57B-53C1-442A-BF9E-60907A57CDB0}" type="pres">
      <dgm:prSet presAssocID="{B857A9B8-0A0F-40AB-8F46-9F4FE73594A2}" presName="space" presStyleCnt="0"/>
      <dgm:spPr/>
    </dgm:pt>
    <dgm:pt modelId="{430681F2-17A0-466E-A4E6-0914B255486F}" type="pres">
      <dgm:prSet presAssocID="{B857A9B8-0A0F-40AB-8F46-9F4FE73594A2}" presName="rect1" presStyleLbl="alignAcc1" presStyleIdx="0" presStyleCnt="2" custLinFactNeighborX="4373" custLinFactNeighborY="-2058"/>
      <dgm:spPr/>
      <dgm:t>
        <a:bodyPr/>
        <a:lstStyle/>
        <a:p>
          <a:endParaRPr lang="ru-RU"/>
        </a:p>
      </dgm:t>
    </dgm:pt>
    <dgm:pt modelId="{78FC3BA4-B36C-486C-B878-211399F7DBE8}" type="pres">
      <dgm:prSet presAssocID="{51751A10-4262-423C-A29B-E974F816AD0F}" presName="vertSpace2" presStyleLbl="node1" presStyleIdx="0" presStyleCnt="2"/>
      <dgm:spPr/>
    </dgm:pt>
    <dgm:pt modelId="{1BC239A4-CD8E-4B17-9F5D-D2FCC7BA9EE0}" type="pres">
      <dgm:prSet presAssocID="{51751A10-4262-423C-A29B-E974F816AD0F}" presName="circle2" presStyleLbl="node1" presStyleIdx="1" presStyleCnt="2" custScaleX="157747" custLinFactNeighborX="1483" custLinFactNeighborY="971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2D7FF0-E8FF-4BC8-9C7E-9E62A71A2B2F}" type="pres">
      <dgm:prSet presAssocID="{51751A10-4262-423C-A29B-E974F816AD0F}" presName="rect2" presStyleLbl="alignAcc1" presStyleIdx="1" presStyleCnt="2" custLinFactNeighborX="565" custLinFactNeighborY="9711"/>
      <dgm:spPr/>
      <dgm:t>
        <a:bodyPr/>
        <a:lstStyle/>
        <a:p>
          <a:endParaRPr lang="ru-RU"/>
        </a:p>
      </dgm:t>
    </dgm:pt>
    <dgm:pt modelId="{42D9C1E1-F115-420A-9D1F-CE8D8D8A4086}" type="pres">
      <dgm:prSet presAssocID="{B857A9B8-0A0F-40AB-8F46-9F4FE73594A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0492C-698C-4E28-8F6F-37328DA92AE0}" type="pres">
      <dgm:prSet presAssocID="{51751A10-4262-423C-A29B-E974F816AD0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A32C6-E2E5-495D-8790-3855EE9C4F4B}" srcId="{5EC10A73-648F-40F7-8CC1-CFE606393510}" destId="{B857A9B8-0A0F-40AB-8F46-9F4FE73594A2}" srcOrd="0" destOrd="0" parTransId="{E617B55B-0FEA-4E3F-84C1-EFDDF972F737}" sibTransId="{986C39A0-52C8-48AE-B1BB-81BA8A7177EA}"/>
    <dgm:cxn modelId="{5ECEFAC8-70F6-46A7-91BA-DE673285CB46}" type="presOf" srcId="{51751A10-4262-423C-A29B-E974F816AD0F}" destId="{54B0492C-698C-4E28-8F6F-37328DA92AE0}" srcOrd="1" destOrd="0" presId="urn:microsoft.com/office/officeart/2005/8/layout/target3"/>
    <dgm:cxn modelId="{498407D5-DCFA-4929-AAB5-C876892B2D77}" type="presOf" srcId="{B857A9B8-0A0F-40AB-8F46-9F4FE73594A2}" destId="{42D9C1E1-F115-420A-9D1F-CE8D8D8A4086}" srcOrd="1" destOrd="0" presId="urn:microsoft.com/office/officeart/2005/8/layout/target3"/>
    <dgm:cxn modelId="{FB475B13-0EE4-4571-868A-385B4CF9D5B9}" type="presOf" srcId="{5EC10A73-648F-40F7-8CC1-CFE606393510}" destId="{2C3E5A1E-127F-4866-8A0A-45016EC97314}" srcOrd="0" destOrd="0" presId="urn:microsoft.com/office/officeart/2005/8/layout/target3"/>
    <dgm:cxn modelId="{786F6F74-3030-4561-8CFB-F49411F81D76}" srcId="{5EC10A73-648F-40F7-8CC1-CFE606393510}" destId="{51751A10-4262-423C-A29B-E974F816AD0F}" srcOrd="1" destOrd="0" parTransId="{AE60957C-06F3-48BA-BD6B-628CEFF003CC}" sibTransId="{5B336212-AF7E-4129-88AE-E4A1FEA05610}"/>
    <dgm:cxn modelId="{54B5ED9A-105E-439B-ABB3-2C764CCBEFF7}" type="presOf" srcId="{B857A9B8-0A0F-40AB-8F46-9F4FE73594A2}" destId="{430681F2-17A0-466E-A4E6-0914B255486F}" srcOrd="0" destOrd="0" presId="urn:microsoft.com/office/officeart/2005/8/layout/target3"/>
    <dgm:cxn modelId="{0D88C59A-7630-4E08-A391-8385F2F2AADA}" type="presOf" srcId="{51751A10-4262-423C-A29B-E974F816AD0F}" destId="{622D7FF0-E8FF-4BC8-9C7E-9E62A71A2B2F}" srcOrd="0" destOrd="0" presId="urn:microsoft.com/office/officeart/2005/8/layout/target3"/>
    <dgm:cxn modelId="{9F721817-26C1-4946-9602-40BA7DB5A85B}" type="presParOf" srcId="{2C3E5A1E-127F-4866-8A0A-45016EC97314}" destId="{184D1075-66DF-45E3-80D3-A542B37CCE8D}" srcOrd="0" destOrd="0" presId="urn:microsoft.com/office/officeart/2005/8/layout/target3"/>
    <dgm:cxn modelId="{099439B4-0402-46DC-BCCC-5511DFDC0E5E}" type="presParOf" srcId="{2C3E5A1E-127F-4866-8A0A-45016EC97314}" destId="{6CE8A57B-53C1-442A-BF9E-60907A57CDB0}" srcOrd="1" destOrd="0" presId="urn:microsoft.com/office/officeart/2005/8/layout/target3"/>
    <dgm:cxn modelId="{9A607497-C502-4301-96BA-AFC3176E1638}" type="presParOf" srcId="{2C3E5A1E-127F-4866-8A0A-45016EC97314}" destId="{430681F2-17A0-466E-A4E6-0914B255486F}" srcOrd="2" destOrd="0" presId="urn:microsoft.com/office/officeart/2005/8/layout/target3"/>
    <dgm:cxn modelId="{D53D17BD-AED3-426F-9660-F3C5146FC06E}" type="presParOf" srcId="{2C3E5A1E-127F-4866-8A0A-45016EC97314}" destId="{78FC3BA4-B36C-486C-B878-211399F7DBE8}" srcOrd="3" destOrd="0" presId="urn:microsoft.com/office/officeart/2005/8/layout/target3"/>
    <dgm:cxn modelId="{7AE95BD6-7334-48B5-A459-DBD17C6D29E2}" type="presParOf" srcId="{2C3E5A1E-127F-4866-8A0A-45016EC97314}" destId="{1BC239A4-CD8E-4B17-9F5D-D2FCC7BA9EE0}" srcOrd="4" destOrd="0" presId="urn:microsoft.com/office/officeart/2005/8/layout/target3"/>
    <dgm:cxn modelId="{800D0127-0116-4117-BCE9-BF5302530B04}" type="presParOf" srcId="{2C3E5A1E-127F-4866-8A0A-45016EC97314}" destId="{622D7FF0-E8FF-4BC8-9C7E-9E62A71A2B2F}" srcOrd="5" destOrd="0" presId="urn:microsoft.com/office/officeart/2005/8/layout/target3"/>
    <dgm:cxn modelId="{A67098F7-A641-4F4D-AFEF-7AE443BD76FE}" type="presParOf" srcId="{2C3E5A1E-127F-4866-8A0A-45016EC97314}" destId="{42D9C1E1-F115-420A-9D1F-CE8D8D8A4086}" srcOrd="6" destOrd="0" presId="urn:microsoft.com/office/officeart/2005/8/layout/target3"/>
    <dgm:cxn modelId="{91EC6CD4-3FFB-419B-95B7-036D8CE97122}" type="presParOf" srcId="{2C3E5A1E-127F-4866-8A0A-45016EC97314}" destId="{54B0492C-698C-4E28-8F6F-37328DA92AE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355573-F38E-4F85-B900-C5CB5BE4E1D6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94D23F-BC03-449A-8123-D2DBF7EA5C7B}">
      <dgm:prSet/>
      <dgm:spPr/>
      <dgm:t>
        <a:bodyPr/>
        <a:lstStyle/>
        <a:p>
          <a:r>
            <a:rPr lang="ru-RU" dirty="0" smtClean="0"/>
            <a:t>навыки еды (аккуратно брать, прожевывать пищу, пользоваться ложкой, вилкой, салфеткой и т. д.);</a:t>
          </a:r>
          <a:endParaRPr lang="ru-RU" dirty="0"/>
        </a:p>
      </dgm:t>
    </dgm:pt>
    <dgm:pt modelId="{53E246DE-D13A-492C-896E-B820C330AF01}" type="parTrans" cxnId="{9FC3DA00-98C7-4F8F-BB49-9C5EDB43D99D}">
      <dgm:prSet/>
      <dgm:spPr/>
      <dgm:t>
        <a:bodyPr/>
        <a:lstStyle/>
        <a:p>
          <a:endParaRPr lang="ru-RU"/>
        </a:p>
      </dgm:t>
    </dgm:pt>
    <dgm:pt modelId="{0A12CF94-2312-416A-A895-1C619F8E53D1}" type="sibTrans" cxnId="{9FC3DA00-98C7-4F8F-BB49-9C5EDB43D99D}">
      <dgm:prSet/>
      <dgm:spPr/>
      <dgm:t>
        <a:bodyPr/>
        <a:lstStyle/>
        <a:p>
          <a:endParaRPr lang="ru-RU"/>
        </a:p>
      </dgm:t>
    </dgm:pt>
    <dgm:pt modelId="{0D2E2271-23F4-460E-80BF-F8A2DAF46EBC}">
      <dgm:prSet/>
      <dgm:spPr/>
      <dgm:t>
        <a:bodyPr/>
        <a:lstStyle/>
        <a:p>
          <a:r>
            <a:rPr lang="ru-RU" dirty="0" smtClean="0"/>
            <a:t>навыки ухода за своим телом (умывание, причесывание и т. п.);</a:t>
          </a:r>
          <a:endParaRPr lang="ru-RU" dirty="0"/>
        </a:p>
      </dgm:t>
    </dgm:pt>
    <dgm:pt modelId="{950C48B3-E673-4169-BE57-37034FC242DC}" type="parTrans" cxnId="{1792DE3B-97BC-4465-A36C-79467F00D80E}">
      <dgm:prSet/>
      <dgm:spPr/>
      <dgm:t>
        <a:bodyPr/>
        <a:lstStyle/>
        <a:p>
          <a:endParaRPr lang="ru-RU"/>
        </a:p>
      </dgm:t>
    </dgm:pt>
    <dgm:pt modelId="{09A7EB61-67C6-4B65-AA75-03533FE3324D}" type="sibTrans" cxnId="{1792DE3B-97BC-4465-A36C-79467F00D80E}">
      <dgm:prSet/>
      <dgm:spPr/>
      <dgm:t>
        <a:bodyPr/>
        <a:lstStyle/>
        <a:p>
          <a:endParaRPr lang="ru-RU"/>
        </a:p>
      </dgm:t>
    </dgm:pt>
    <dgm:pt modelId="{C1C663CC-61B2-4EEE-97C5-C0C446E9B473}">
      <dgm:prSet/>
      <dgm:spPr/>
      <dgm:t>
        <a:bodyPr/>
        <a:lstStyle/>
        <a:p>
          <a:r>
            <a:rPr lang="ru-RU" dirty="0" smtClean="0"/>
            <a:t> навыки соблюдения порядка в помещении, пользования одеждой и ухода за ней (быстро одеваться и раздеваться, содержать вещи в порядке и чистоте и т. д.).</a:t>
          </a:r>
          <a:endParaRPr lang="ru-RU" dirty="0"/>
        </a:p>
      </dgm:t>
    </dgm:pt>
    <dgm:pt modelId="{6FFE04AE-3CF1-428A-83C5-00BD6FAC69C3}" type="parTrans" cxnId="{188158A3-BB34-4E96-868C-226CE5B810D2}">
      <dgm:prSet/>
      <dgm:spPr/>
      <dgm:t>
        <a:bodyPr/>
        <a:lstStyle/>
        <a:p>
          <a:endParaRPr lang="ru-RU"/>
        </a:p>
      </dgm:t>
    </dgm:pt>
    <dgm:pt modelId="{33C17199-2795-4103-95D5-4C66BD490F00}" type="sibTrans" cxnId="{188158A3-BB34-4E96-868C-226CE5B810D2}">
      <dgm:prSet/>
      <dgm:spPr/>
      <dgm:t>
        <a:bodyPr/>
        <a:lstStyle/>
        <a:p>
          <a:endParaRPr lang="ru-RU"/>
        </a:p>
      </dgm:t>
    </dgm:pt>
    <dgm:pt modelId="{C37A63DE-5689-4CBF-B094-8622E2712215}" type="pres">
      <dgm:prSet presAssocID="{48355573-F38E-4F85-B900-C5CB5BE4E1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4122E8-68E7-455A-98D2-1D4FC20327A8}" type="pres">
      <dgm:prSet presAssocID="{48355573-F38E-4F85-B900-C5CB5BE4E1D6}" presName="Name1" presStyleCnt="0"/>
      <dgm:spPr/>
    </dgm:pt>
    <dgm:pt modelId="{DFA997F0-905F-4E8E-8855-4C9D2731D36C}" type="pres">
      <dgm:prSet presAssocID="{48355573-F38E-4F85-B900-C5CB5BE4E1D6}" presName="cycle" presStyleCnt="0"/>
      <dgm:spPr/>
    </dgm:pt>
    <dgm:pt modelId="{95F5BB79-F1D9-453D-967C-DCDF8E73918C}" type="pres">
      <dgm:prSet presAssocID="{48355573-F38E-4F85-B900-C5CB5BE4E1D6}" presName="srcNode" presStyleLbl="node1" presStyleIdx="0" presStyleCnt="3"/>
      <dgm:spPr/>
    </dgm:pt>
    <dgm:pt modelId="{2CE2E667-C6DE-4CD6-AA77-33F67BD52611}" type="pres">
      <dgm:prSet presAssocID="{48355573-F38E-4F85-B900-C5CB5BE4E1D6}" presName="conn" presStyleLbl="parChTrans1D2" presStyleIdx="0" presStyleCnt="1"/>
      <dgm:spPr/>
      <dgm:t>
        <a:bodyPr/>
        <a:lstStyle/>
        <a:p>
          <a:endParaRPr lang="ru-RU"/>
        </a:p>
      </dgm:t>
    </dgm:pt>
    <dgm:pt modelId="{2AAC7AE3-8267-425E-82EF-E4581AADA0AA}" type="pres">
      <dgm:prSet presAssocID="{48355573-F38E-4F85-B900-C5CB5BE4E1D6}" presName="extraNode" presStyleLbl="node1" presStyleIdx="0" presStyleCnt="3"/>
      <dgm:spPr/>
    </dgm:pt>
    <dgm:pt modelId="{4BCF1141-DCD1-48BA-87F3-3483D7E7371F}" type="pres">
      <dgm:prSet presAssocID="{48355573-F38E-4F85-B900-C5CB5BE4E1D6}" presName="dstNode" presStyleLbl="node1" presStyleIdx="0" presStyleCnt="3"/>
      <dgm:spPr/>
    </dgm:pt>
    <dgm:pt modelId="{04F5B3DF-866D-437B-B8DB-5D192CCB1306}" type="pres">
      <dgm:prSet presAssocID="{0D2E2271-23F4-460E-80BF-F8A2DAF46EB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A4CCB-C06D-4259-95A8-2919B84B0FD2}" type="pres">
      <dgm:prSet presAssocID="{0D2E2271-23F4-460E-80BF-F8A2DAF46EBC}" presName="accent_1" presStyleCnt="0"/>
      <dgm:spPr/>
    </dgm:pt>
    <dgm:pt modelId="{1D574500-EAC8-4742-8E09-B7110B0099A3}" type="pres">
      <dgm:prSet presAssocID="{0D2E2271-23F4-460E-80BF-F8A2DAF46EBC}" presName="accentRepeatNode" presStyleLbl="solidFgAcc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CF9FB588-7B2F-4037-8F73-8B1EADC4509C}" type="pres">
      <dgm:prSet presAssocID="{E794D23F-BC03-449A-8123-D2DBF7EA5C7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E461-018D-411A-A271-5E98CD3B91C2}" type="pres">
      <dgm:prSet presAssocID="{E794D23F-BC03-449A-8123-D2DBF7EA5C7B}" presName="accent_2" presStyleCnt="0"/>
      <dgm:spPr/>
    </dgm:pt>
    <dgm:pt modelId="{EEBA5B24-CCBD-414F-BBEE-386E6B2D1EDA}" type="pres">
      <dgm:prSet presAssocID="{E794D23F-BC03-449A-8123-D2DBF7EA5C7B}" presName="accentRepeatNode" presStyleLbl="solidFgAcc1" presStyleIdx="1" presStyleCnt="3"/>
      <dgm:spPr>
        <a:solidFill>
          <a:srgbClr val="00B050"/>
        </a:solidFill>
      </dgm:spPr>
    </dgm:pt>
    <dgm:pt modelId="{048489E2-D52F-426E-8949-89A67583C6D5}" type="pres">
      <dgm:prSet presAssocID="{C1C663CC-61B2-4EEE-97C5-C0C446E9B4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33205-0C91-4C3B-9D7F-798256EE9DA7}" type="pres">
      <dgm:prSet presAssocID="{C1C663CC-61B2-4EEE-97C5-C0C446E9B473}" presName="accent_3" presStyleCnt="0"/>
      <dgm:spPr/>
    </dgm:pt>
    <dgm:pt modelId="{22307356-525E-4789-95C6-15095EA87B35}" type="pres">
      <dgm:prSet presAssocID="{C1C663CC-61B2-4EEE-97C5-C0C446E9B473}" presName="accentRepeatNode" presStyleLbl="solidFgAcc1" presStyleIdx="2" presStyleCnt="3"/>
      <dgm:spPr>
        <a:solidFill>
          <a:schemeClr val="accent5">
            <a:lumMod val="75000"/>
          </a:schemeClr>
        </a:solidFill>
      </dgm:spPr>
    </dgm:pt>
  </dgm:ptLst>
  <dgm:cxnLst>
    <dgm:cxn modelId="{F9436426-A428-41BB-AFCB-2B05013064D6}" type="presOf" srcId="{48355573-F38E-4F85-B900-C5CB5BE4E1D6}" destId="{C37A63DE-5689-4CBF-B094-8622E2712215}" srcOrd="0" destOrd="0" presId="urn:microsoft.com/office/officeart/2008/layout/VerticalCurvedList"/>
    <dgm:cxn modelId="{188158A3-BB34-4E96-868C-226CE5B810D2}" srcId="{48355573-F38E-4F85-B900-C5CB5BE4E1D6}" destId="{C1C663CC-61B2-4EEE-97C5-C0C446E9B473}" srcOrd="2" destOrd="0" parTransId="{6FFE04AE-3CF1-428A-83C5-00BD6FAC69C3}" sibTransId="{33C17199-2795-4103-95D5-4C66BD490F00}"/>
    <dgm:cxn modelId="{3A881468-9C83-465A-934C-D8F3F4386B75}" type="presOf" srcId="{E794D23F-BC03-449A-8123-D2DBF7EA5C7B}" destId="{CF9FB588-7B2F-4037-8F73-8B1EADC4509C}" srcOrd="0" destOrd="0" presId="urn:microsoft.com/office/officeart/2008/layout/VerticalCurvedList"/>
    <dgm:cxn modelId="{1792DE3B-97BC-4465-A36C-79467F00D80E}" srcId="{48355573-F38E-4F85-B900-C5CB5BE4E1D6}" destId="{0D2E2271-23F4-460E-80BF-F8A2DAF46EBC}" srcOrd="0" destOrd="0" parTransId="{950C48B3-E673-4169-BE57-37034FC242DC}" sibTransId="{09A7EB61-67C6-4B65-AA75-03533FE3324D}"/>
    <dgm:cxn modelId="{9FC3DA00-98C7-4F8F-BB49-9C5EDB43D99D}" srcId="{48355573-F38E-4F85-B900-C5CB5BE4E1D6}" destId="{E794D23F-BC03-449A-8123-D2DBF7EA5C7B}" srcOrd="1" destOrd="0" parTransId="{53E246DE-D13A-492C-896E-B820C330AF01}" sibTransId="{0A12CF94-2312-416A-A895-1C619F8E53D1}"/>
    <dgm:cxn modelId="{C25B04B9-9CD2-4F58-BD6A-61534F7B049E}" type="presOf" srcId="{0D2E2271-23F4-460E-80BF-F8A2DAF46EBC}" destId="{04F5B3DF-866D-437B-B8DB-5D192CCB1306}" srcOrd="0" destOrd="0" presId="urn:microsoft.com/office/officeart/2008/layout/VerticalCurvedList"/>
    <dgm:cxn modelId="{90C9DF36-F579-4A1E-BBB7-506EF8871AFD}" type="presOf" srcId="{C1C663CC-61B2-4EEE-97C5-C0C446E9B473}" destId="{048489E2-D52F-426E-8949-89A67583C6D5}" srcOrd="0" destOrd="0" presId="urn:microsoft.com/office/officeart/2008/layout/VerticalCurvedList"/>
    <dgm:cxn modelId="{D2695504-E1A1-4C73-9D03-58CCB3913CFD}" type="presOf" srcId="{09A7EB61-67C6-4B65-AA75-03533FE3324D}" destId="{2CE2E667-C6DE-4CD6-AA77-33F67BD52611}" srcOrd="0" destOrd="0" presId="urn:microsoft.com/office/officeart/2008/layout/VerticalCurvedList"/>
    <dgm:cxn modelId="{F4B0860E-3B47-470F-A8BF-98303F60B566}" type="presParOf" srcId="{C37A63DE-5689-4CBF-B094-8622E2712215}" destId="{CA4122E8-68E7-455A-98D2-1D4FC20327A8}" srcOrd="0" destOrd="0" presId="urn:microsoft.com/office/officeart/2008/layout/VerticalCurvedList"/>
    <dgm:cxn modelId="{CECCC33F-D8FF-4202-9FB6-5276B381CBFC}" type="presParOf" srcId="{CA4122E8-68E7-455A-98D2-1D4FC20327A8}" destId="{DFA997F0-905F-4E8E-8855-4C9D2731D36C}" srcOrd="0" destOrd="0" presId="urn:microsoft.com/office/officeart/2008/layout/VerticalCurvedList"/>
    <dgm:cxn modelId="{3387589A-E0A2-49BE-85A1-AE82D26A8BCC}" type="presParOf" srcId="{DFA997F0-905F-4E8E-8855-4C9D2731D36C}" destId="{95F5BB79-F1D9-453D-967C-DCDF8E73918C}" srcOrd="0" destOrd="0" presId="urn:microsoft.com/office/officeart/2008/layout/VerticalCurvedList"/>
    <dgm:cxn modelId="{3854DC5B-ADA1-4637-8BE5-11D10AEEAF77}" type="presParOf" srcId="{DFA997F0-905F-4E8E-8855-4C9D2731D36C}" destId="{2CE2E667-C6DE-4CD6-AA77-33F67BD52611}" srcOrd="1" destOrd="0" presId="urn:microsoft.com/office/officeart/2008/layout/VerticalCurvedList"/>
    <dgm:cxn modelId="{5F6AA924-4AA8-4630-95A8-445658999C28}" type="presParOf" srcId="{DFA997F0-905F-4E8E-8855-4C9D2731D36C}" destId="{2AAC7AE3-8267-425E-82EF-E4581AADA0AA}" srcOrd="2" destOrd="0" presId="urn:microsoft.com/office/officeart/2008/layout/VerticalCurvedList"/>
    <dgm:cxn modelId="{F6052CA3-6B9F-48F7-912A-1CC35CF6F29B}" type="presParOf" srcId="{DFA997F0-905F-4E8E-8855-4C9D2731D36C}" destId="{4BCF1141-DCD1-48BA-87F3-3483D7E7371F}" srcOrd="3" destOrd="0" presId="urn:microsoft.com/office/officeart/2008/layout/VerticalCurvedList"/>
    <dgm:cxn modelId="{ADE8939E-54C9-4ECF-987F-2BA304100F1E}" type="presParOf" srcId="{CA4122E8-68E7-455A-98D2-1D4FC20327A8}" destId="{04F5B3DF-866D-437B-B8DB-5D192CCB1306}" srcOrd="1" destOrd="0" presId="urn:microsoft.com/office/officeart/2008/layout/VerticalCurvedList"/>
    <dgm:cxn modelId="{A8D6A01D-B5F3-4658-9D3D-FA4B253B11B7}" type="presParOf" srcId="{CA4122E8-68E7-455A-98D2-1D4FC20327A8}" destId="{AAEA4CCB-C06D-4259-95A8-2919B84B0FD2}" srcOrd="2" destOrd="0" presId="urn:microsoft.com/office/officeart/2008/layout/VerticalCurvedList"/>
    <dgm:cxn modelId="{02FAE708-0EE6-44A9-81CF-3E8E61F816AA}" type="presParOf" srcId="{AAEA4CCB-C06D-4259-95A8-2919B84B0FD2}" destId="{1D574500-EAC8-4742-8E09-B7110B0099A3}" srcOrd="0" destOrd="0" presId="urn:microsoft.com/office/officeart/2008/layout/VerticalCurvedList"/>
    <dgm:cxn modelId="{DDC12E36-B9E9-4FC8-B9E1-4D73644F5D03}" type="presParOf" srcId="{CA4122E8-68E7-455A-98D2-1D4FC20327A8}" destId="{CF9FB588-7B2F-4037-8F73-8B1EADC4509C}" srcOrd="3" destOrd="0" presId="urn:microsoft.com/office/officeart/2008/layout/VerticalCurvedList"/>
    <dgm:cxn modelId="{8F66D92B-3DB3-4976-BDE9-42F7D5297A70}" type="presParOf" srcId="{CA4122E8-68E7-455A-98D2-1D4FC20327A8}" destId="{E4EDE461-018D-411A-A271-5E98CD3B91C2}" srcOrd="4" destOrd="0" presId="urn:microsoft.com/office/officeart/2008/layout/VerticalCurvedList"/>
    <dgm:cxn modelId="{CF88556D-1D52-42A2-BA9F-7F9F8D8A62B8}" type="presParOf" srcId="{E4EDE461-018D-411A-A271-5E98CD3B91C2}" destId="{EEBA5B24-CCBD-414F-BBEE-386E6B2D1EDA}" srcOrd="0" destOrd="0" presId="urn:microsoft.com/office/officeart/2008/layout/VerticalCurvedList"/>
    <dgm:cxn modelId="{F651E432-6740-4321-81A3-954D7653CCB1}" type="presParOf" srcId="{CA4122E8-68E7-455A-98D2-1D4FC20327A8}" destId="{048489E2-D52F-426E-8949-89A67583C6D5}" srcOrd="5" destOrd="0" presId="urn:microsoft.com/office/officeart/2008/layout/VerticalCurvedList"/>
    <dgm:cxn modelId="{26CFA68D-43A1-4E15-9686-5B7BD6391D52}" type="presParOf" srcId="{CA4122E8-68E7-455A-98D2-1D4FC20327A8}" destId="{54433205-0C91-4C3B-9D7F-798256EE9DA7}" srcOrd="6" destOrd="0" presId="urn:microsoft.com/office/officeart/2008/layout/VerticalCurvedList"/>
    <dgm:cxn modelId="{4A38B4BD-E80F-4E90-9AA0-77CE4D48669C}" type="presParOf" srcId="{54433205-0C91-4C3B-9D7F-798256EE9DA7}" destId="{22307356-525E-4789-95C6-15095EA87B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3C888B-3709-48C6-BF68-0910AEFCD173}" type="doc">
      <dgm:prSet loTypeId="urn:microsoft.com/office/officeart/2005/8/layout/cycle2" loCatId="cycle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BABAA6FD-65DA-43A7-B8EE-736ECFF2996E}">
      <dgm:prSet phldrT="[Текст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1A7033B-86B1-43E7-9143-9727A129EBAE}" type="parTrans" cxnId="{B7943062-745C-481F-88F0-5F7558B6617C}">
      <dgm:prSet/>
      <dgm:spPr/>
      <dgm:t>
        <a:bodyPr/>
        <a:lstStyle/>
        <a:p>
          <a:endParaRPr lang="ru-RU"/>
        </a:p>
      </dgm:t>
    </dgm:pt>
    <dgm:pt modelId="{F75DC283-9750-46A0-92B0-617D47210DE2}" type="sibTrans" cxnId="{B7943062-745C-481F-88F0-5F7558B6617C}">
      <dgm:prSet/>
      <dgm:spPr/>
      <dgm:t>
        <a:bodyPr/>
        <a:lstStyle/>
        <a:p>
          <a:endParaRPr lang="ru-RU"/>
        </a:p>
      </dgm:t>
    </dgm:pt>
    <dgm:pt modelId="{39BACCAA-D64F-40DB-BA24-9811670EBBB1}">
      <dgm:prSet phldrT="[Текст]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270FBD-8FAC-4DDB-BFBB-2B5A844BE536}" type="parTrans" cxnId="{1ECF4D8D-F631-4F94-BE96-AB3E2D4F7864}">
      <dgm:prSet/>
      <dgm:spPr/>
      <dgm:t>
        <a:bodyPr/>
        <a:lstStyle/>
        <a:p>
          <a:endParaRPr lang="ru-RU"/>
        </a:p>
      </dgm:t>
    </dgm:pt>
    <dgm:pt modelId="{16EB84BC-B0E6-468B-B6B3-9D1A5236A583}" type="sibTrans" cxnId="{1ECF4D8D-F631-4F94-BE96-AB3E2D4F7864}">
      <dgm:prSet/>
      <dgm:spPr/>
      <dgm:t>
        <a:bodyPr/>
        <a:lstStyle/>
        <a:p>
          <a:endParaRPr lang="ru-RU"/>
        </a:p>
      </dgm:t>
    </dgm:pt>
    <dgm:pt modelId="{80AFEA64-B90C-4D2A-9568-D8613B4C48AA}">
      <dgm:prSet phldrT="[Текст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D95813E-2C5C-449B-9EA4-81241BED8578}" type="parTrans" cxnId="{3A3E6439-4D09-4D57-B785-7B8270FBBEA6}">
      <dgm:prSet/>
      <dgm:spPr/>
      <dgm:t>
        <a:bodyPr/>
        <a:lstStyle/>
        <a:p>
          <a:endParaRPr lang="ru-RU"/>
        </a:p>
      </dgm:t>
    </dgm:pt>
    <dgm:pt modelId="{C0ED33F2-695D-4DCE-940C-D204C7387750}" type="sibTrans" cxnId="{3A3E6439-4D09-4D57-B785-7B8270FBBEA6}">
      <dgm:prSet/>
      <dgm:spPr/>
      <dgm:t>
        <a:bodyPr/>
        <a:lstStyle/>
        <a:p>
          <a:endParaRPr lang="ru-RU"/>
        </a:p>
      </dgm:t>
    </dgm:pt>
    <dgm:pt modelId="{E4DF0207-C694-45B0-9774-252FDC6056B9}" type="pres">
      <dgm:prSet presAssocID="{523C888B-3709-48C6-BF68-0910AEFCD1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C42F8-A633-4678-B930-10AD8BC3D41E}" type="pres">
      <dgm:prSet presAssocID="{BABAA6FD-65DA-43A7-B8EE-736ECFF299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6B9D1-7FDA-4B8B-8DF1-3E640F45B8DF}" type="pres">
      <dgm:prSet presAssocID="{F75DC283-9750-46A0-92B0-617D47210DE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4BC42C4-21F9-4EDF-8A5C-E74BC7B03ED0}" type="pres">
      <dgm:prSet presAssocID="{F75DC283-9750-46A0-92B0-617D47210DE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8C05CEB-6999-4792-96DD-ACB6EF496666}" type="pres">
      <dgm:prSet presAssocID="{39BACCAA-D64F-40DB-BA24-9811670EBB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8CAE3-D7B6-4DFE-AEB2-31493EE0FF50}" type="pres">
      <dgm:prSet presAssocID="{16EB84BC-B0E6-468B-B6B3-9D1A5236A58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C440CAC-A7C5-496E-AA74-B416EAAB5C17}" type="pres">
      <dgm:prSet presAssocID="{16EB84BC-B0E6-468B-B6B3-9D1A5236A58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0B201FE-3833-430B-9805-33970B336768}" type="pres">
      <dgm:prSet presAssocID="{80AFEA64-B90C-4D2A-9568-D8613B4C48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172F-AFAB-4CBE-B013-CC3C3BECB569}" type="pres">
      <dgm:prSet presAssocID="{C0ED33F2-695D-4DCE-940C-D204C738775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98BE958-5A6E-448C-BC3D-2295CB0DE5F3}" type="pres">
      <dgm:prSet presAssocID="{C0ED33F2-695D-4DCE-940C-D204C738775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F8C6FA6-AE9C-4FEF-BEDE-9AA193351E0A}" type="presOf" srcId="{C0ED33F2-695D-4DCE-940C-D204C7387750}" destId="{564F172F-AFAB-4CBE-B013-CC3C3BECB569}" srcOrd="0" destOrd="0" presId="urn:microsoft.com/office/officeart/2005/8/layout/cycle2"/>
    <dgm:cxn modelId="{5F7077C0-31B5-422F-AA53-18C8E03F617A}" type="presOf" srcId="{F75DC283-9750-46A0-92B0-617D47210DE2}" destId="{BD26B9D1-7FDA-4B8B-8DF1-3E640F45B8DF}" srcOrd="0" destOrd="0" presId="urn:microsoft.com/office/officeart/2005/8/layout/cycle2"/>
    <dgm:cxn modelId="{3A3E6439-4D09-4D57-B785-7B8270FBBEA6}" srcId="{523C888B-3709-48C6-BF68-0910AEFCD173}" destId="{80AFEA64-B90C-4D2A-9568-D8613B4C48AA}" srcOrd="2" destOrd="0" parTransId="{8D95813E-2C5C-449B-9EA4-81241BED8578}" sibTransId="{C0ED33F2-695D-4DCE-940C-D204C7387750}"/>
    <dgm:cxn modelId="{AD7F5BB0-4F1F-492C-BCE1-C5BC5AE7C96F}" type="presOf" srcId="{16EB84BC-B0E6-468B-B6B3-9D1A5236A583}" destId="{7998CAE3-D7B6-4DFE-AEB2-31493EE0FF50}" srcOrd="0" destOrd="0" presId="urn:microsoft.com/office/officeart/2005/8/layout/cycle2"/>
    <dgm:cxn modelId="{FB3AE740-8DB3-4E96-8F81-CEE36B352E95}" type="presOf" srcId="{523C888B-3709-48C6-BF68-0910AEFCD173}" destId="{E4DF0207-C694-45B0-9774-252FDC6056B9}" srcOrd="0" destOrd="0" presId="urn:microsoft.com/office/officeart/2005/8/layout/cycle2"/>
    <dgm:cxn modelId="{60EB3142-F599-409E-A8C4-5BAAD6198F2B}" type="presOf" srcId="{BABAA6FD-65DA-43A7-B8EE-736ECFF2996E}" destId="{6E3C42F8-A633-4678-B930-10AD8BC3D41E}" srcOrd="0" destOrd="0" presId="urn:microsoft.com/office/officeart/2005/8/layout/cycle2"/>
    <dgm:cxn modelId="{1ECF4D8D-F631-4F94-BE96-AB3E2D4F7864}" srcId="{523C888B-3709-48C6-BF68-0910AEFCD173}" destId="{39BACCAA-D64F-40DB-BA24-9811670EBBB1}" srcOrd="1" destOrd="0" parTransId="{11270FBD-8FAC-4DDB-BFBB-2B5A844BE536}" sibTransId="{16EB84BC-B0E6-468B-B6B3-9D1A5236A583}"/>
    <dgm:cxn modelId="{71574D3C-A19F-4307-A147-CEDF7FFE1543}" type="presOf" srcId="{39BACCAA-D64F-40DB-BA24-9811670EBBB1}" destId="{A8C05CEB-6999-4792-96DD-ACB6EF496666}" srcOrd="0" destOrd="0" presId="urn:microsoft.com/office/officeart/2005/8/layout/cycle2"/>
    <dgm:cxn modelId="{9764DA57-5CA2-4C6D-ABB1-A0D629417A56}" type="presOf" srcId="{80AFEA64-B90C-4D2A-9568-D8613B4C48AA}" destId="{B0B201FE-3833-430B-9805-33970B336768}" srcOrd="0" destOrd="0" presId="urn:microsoft.com/office/officeart/2005/8/layout/cycle2"/>
    <dgm:cxn modelId="{0B8DEACB-F4DF-4CC9-B7D6-0384691D6EDD}" type="presOf" srcId="{C0ED33F2-695D-4DCE-940C-D204C7387750}" destId="{598BE958-5A6E-448C-BC3D-2295CB0DE5F3}" srcOrd="1" destOrd="0" presId="urn:microsoft.com/office/officeart/2005/8/layout/cycle2"/>
    <dgm:cxn modelId="{94768C40-7764-4911-9214-04984A274F06}" type="presOf" srcId="{16EB84BC-B0E6-468B-B6B3-9D1A5236A583}" destId="{9C440CAC-A7C5-496E-AA74-B416EAAB5C17}" srcOrd="1" destOrd="0" presId="urn:microsoft.com/office/officeart/2005/8/layout/cycle2"/>
    <dgm:cxn modelId="{A017964A-243C-4208-85A1-B4B437BBDC7D}" type="presOf" srcId="{F75DC283-9750-46A0-92B0-617D47210DE2}" destId="{E4BC42C4-21F9-4EDF-8A5C-E74BC7B03ED0}" srcOrd="1" destOrd="0" presId="urn:microsoft.com/office/officeart/2005/8/layout/cycle2"/>
    <dgm:cxn modelId="{B7943062-745C-481F-88F0-5F7558B6617C}" srcId="{523C888B-3709-48C6-BF68-0910AEFCD173}" destId="{BABAA6FD-65DA-43A7-B8EE-736ECFF2996E}" srcOrd="0" destOrd="0" parTransId="{E1A7033B-86B1-43E7-9143-9727A129EBAE}" sibTransId="{F75DC283-9750-46A0-92B0-617D47210DE2}"/>
    <dgm:cxn modelId="{10A799E7-D1B5-4109-BA64-14E1C62E75F6}" type="presParOf" srcId="{E4DF0207-C694-45B0-9774-252FDC6056B9}" destId="{6E3C42F8-A633-4678-B930-10AD8BC3D41E}" srcOrd="0" destOrd="0" presId="urn:microsoft.com/office/officeart/2005/8/layout/cycle2"/>
    <dgm:cxn modelId="{CBB81A78-68A1-48CA-B60E-2D2048549782}" type="presParOf" srcId="{E4DF0207-C694-45B0-9774-252FDC6056B9}" destId="{BD26B9D1-7FDA-4B8B-8DF1-3E640F45B8DF}" srcOrd="1" destOrd="0" presId="urn:microsoft.com/office/officeart/2005/8/layout/cycle2"/>
    <dgm:cxn modelId="{6B07660B-AC68-4698-B583-F32440A6EFAA}" type="presParOf" srcId="{BD26B9D1-7FDA-4B8B-8DF1-3E640F45B8DF}" destId="{E4BC42C4-21F9-4EDF-8A5C-E74BC7B03ED0}" srcOrd="0" destOrd="0" presId="urn:microsoft.com/office/officeart/2005/8/layout/cycle2"/>
    <dgm:cxn modelId="{F21C3428-7036-4F87-A2A7-74E72892CA17}" type="presParOf" srcId="{E4DF0207-C694-45B0-9774-252FDC6056B9}" destId="{A8C05CEB-6999-4792-96DD-ACB6EF496666}" srcOrd="2" destOrd="0" presId="urn:microsoft.com/office/officeart/2005/8/layout/cycle2"/>
    <dgm:cxn modelId="{33D4CD33-A208-40BA-A4AB-0A146EC0CA18}" type="presParOf" srcId="{E4DF0207-C694-45B0-9774-252FDC6056B9}" destId="{7998CAE3-D7B6-4DFE-AEB2-31493EE0FF50}" srcOrd="3" destOrd="0" presId="urn:microsoft.com/office/officeart/2005/8/layout/cycle2"/>
    <dgm:cxn modelId="{3F0940A7-2073-4CE1-B3A2-3CC38FEA2132}" type="presParOf" srcId="{7998CAE3-D7B6-4DFE-AEB2-31493EE0FF50}" destId="{9C440CAC-A7C5-496E-AA74-B416EAAB5C17}" srcOrd="0" destOrd="0" presId="urn:microsoft.com/office/officeart/2005/8/layout/cycle2"/>
    <dgm:cxn modelId="{3F47CD1B-9A00-48FF-A52E-C0B125F23320}" type="presParOf" srcId="{E4DF0207-C694-45B0-9774-252FDC6056B9}" destId="{B0B201FE-3833-430B-9805-33970B336768}" srcOrd="4" destOrd="0" presId="urn:microsoft.com/office/officeart/2005/8/layout/cycle2"/>
    <dgm:cxn modelId="{CEDF0540-093A-4796-AA71-95DF2EC18797}" type="presParOf" srcId="{E4DF0207-C694-45B0-9774-252FDC6056B9}" destId="{564F172F-AFAB-4CBE-B013-CC3C3BECB569}" srcOrd="5" destOrd="0" presId="urn:microsoft.com/office/officeart/2005/8/layout/cycle2"/>
    <dgm:cxn modelId="{D92B8EF1-D77F-4FA2-A7AE-7EADDDA9DCE0}" type="presParOf" srcId="{564F172F-AFAB-4CBE-B013-CC3C3BECB569}" destId="{598BE958-5A6E-448C-BC3D-2295CB0DE5F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55F644-A367-40C4-A530-ECE138AA7812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0E249A-5722-4DFA-A132-21959D8298D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Способствуют росту костей, надкостницы</a:t>
          </a:r>
          <a:endParaRPr lang="ru-RU" b="1" dirty="0">
            <a:solidFill>
              <a:srgbClr val="002060"/>
            </a:solidFill>
          </a:endParaRPr>
        </a:p>
      </dgm:t>
    </dgm:pt>
    <dgm:pt modelId="{8B8F697D-DC10-4CF3-B218-35985C1E7B87}" type="parTrans" cxnId="{76F3E250-17CA-4E2B-8FF8-D304FE768335}">
      <dgm:prSet/>
      <dgm:spPr/>
      <dgm:t>
        <a:bodyPr/>
        <a:lstStyle/>
        <a:p>
          <a:endParaRPr lang="ru-RU"/>
        </a:p>
      </dgm:t>
    </dgm:pt>
    <dgm:pt modelId="{828EBA1B-DB73-436C-8A47-4E6D90128A32}" type="sibTrans" cxnId="{76F3E250-17CA-4E2B-8FF8-D304FE768335}">
      <dgm:prSet/>
      <dgm:spPr/>
      <dgm:t>
        <a:bodyPr/>
        <a:lstStyle/>
        <a:p>
          <a:endParaRPr lang="ru-RU"/>
        </a:p>
      </dgm:t>
    </dgm:pt>
    <dgm:pt modelId="{F6AB0D63-EF60-44A1-B216-9D0EF205DD1B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rgbClr val="0070C0"/>
              </a:solidFill>
            </a:rPr>
            <a:t>Укрепление сердечно-сосудистой и дыхательной систем </a:t>
          </a:r>
          <a:endParaRPr lang="ru-RU" b="1" dirty="0">
            <a:solidFill>
              <a:srgbClr val="0070C0"/>
            </a:solidFill>
          </a:endParaRPr>
        </a:p>
      </dgm:t>
    </dgm:pt>
    <dgm:pt modelId="{FF7EE4C0-F492-4D65-AF7B-9D61B963A64F}" type="parTrans" cxnId="{595B37EB-6E72-4071-9461-ED3DC3AF63A5}">
      <dgm:prSet/>
      <dgm:spPr/>
      <dgm:t>
        <a:bodyPr/>
        <a:lstStyle/>
        <a:p>
          <a:endParaRPr lang="ru-RU"/>
        </a:p>
      </dgm:t>
    </dgm:pt>
    <dgm:pt modelId="{5368B2F2-846D-4591-A192-02FF713A7DFA}" type="sibTrans" cxnId="{595B37EB-6E72-4071-9461-ED3DC3AF63A5}">
      <dgm:prSet/>
      <dgm:spPr/>
      <dgm:t>
        <a:bodyPr/>
        <a:lstStyle/>
        <a:p>
          <a:endParaRPr lang="ru-RU"/>
        </a:p>
      </dgm:t>
    </dgm:pt>
    <dgm:pt modelId="{7265445C-A3A0-4BFF-ACC0-06F359217F6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66"/>
              </a:solidFill>
            </a:rPr>
            <a:t>Для полноценной работы головного мозга: улучшается его кровоснабжение, повышается общий тонус коры, снимается перевозбуждение систем  мозга</a:t>
          </a:r>
          <a:endParaRPr lang="ru-RU" sz="1800" b="1" dirty="0">
            <a:solidFill>
              <a:srgbClr val="FF0066"/>
            </a:solidFill>
          </a:endParaRPr>
        </a:p>
      </dgm:t>
    </dgm:pt>
    <dgm:pt modelId="{9C403F64-2598-4DCE-9454-54230E436EA1}" type="parTrans" cxnId="{F4A0E828-F20C-43FF-809A-585AC8B42DEA}">
      <dgm:prSet/>
      <dgm:spPr/>
      <dgm:t>
        <a:bodyPr/>
        <a:lstStyle/>
        <a:p>
          <a:endParaRPr lang="ru-RU"/>
        </a:p>
      </dgm:t>
    </dgm:pt>
    <dgm:pt modelId="{36173AA1-D3B1-44FF-AC24-6BD120C4AB60}" type="sibTrans" cxnId="{F4A0E828-F20C-43FF-809A-585AC8B42DEA}">
      <dgm:prSet/>
      <dgm:spPr/>
      <dgm:t>
        <a:bodyPr/>
        <a:lstStyle/>
        <a:p>
          <a:endParaRPr lang="ru-RU"/>
        </a:p>
      </dgm:t>
    </dgm:pt>
    <dgm:pt modelId="{9193EB36-8D82-4489-9BD9-9953142F84AB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При сокращении мышц активизируются процессы обмена веществ, кровообращения, перестраивается работа всех внутренних органов и систем. </a:t>
          </a:r>
          <a:endParaRPr lang="ru-RU" sz="1600" b="1" dirty="0">
            <a:solidFill>
              <a:srgbClr val="FF0000"/>
            </a:solidFill>
          </a:endParaRPr>
        </a:p>
      </dgm:t>
    </dgm:pt>
    <dgm:pt modelId="{487701B8-0CA9-43ED-983B-705BA4CF0703}" type="sibTrans" cxnId="{F0F630A4-A12A-4110-96B7-DC546AF32263}">
      <dgm:prSet/>
      <dgm:spPr/>
      <dgm:t>
        <a:bodyPr/>
        <a:lstStyle/>
        <a:p>
          <a:endParaRPr lang="ru-RU"/>
        </a:p>
      </dgm:t>
    </dgm:pt>
    <dgm:pt modelId="{719D32B5-E2E7-4A39-B37D-A8B6599D02BC}" type="parTrans" cxnId="{F0F630A4-A12A-4110-96B7-DC546AF32263}">
      <dgm:prSet/>
      <dgm:spPr/>
      <dgm:t>
        <a:bodyPr/>
        <a:lstStyle/>
        <a:p>
          <a:endParaRPr lang="ru-RU"/>
        </a:p>
      </dgm:t>
    </dgm:pt>
    <dgm:pt modelId="{9075ED0F-ED4C-4634-94BB-E6DC8172DD29}" type="pres">
      <dgm:prSet presAssocID="{B455F644-A367-40C4-A530-ECE138AA781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E1832-657A-478D-A085-78B310C40CD1}" type="pres">
      <dgm:prSet presAssocID="{B455F644-A367-40C4-A530-ECE138AA7812}" presName="cycle" presStyleCnt="0"/>
      <dgm:spPr/>
    </dgm:pt>
    <dgm:pt modelId="{C1520B7D-1D19-43F7-9513-510D9940A299}" type="pres">
      <dgm:prSet presAssocID="{B455F644-A367-40C4-A530-ECE138AA7812}" presName="centerShape" presStyleCnt="0"/>
      <dgm:spPr/>
    </dgm:pt>
    <dgm:pt modelId="{29DBD1FD-EFCE-43C0-8077-1C4BE942FC91}" type="pres">
      <dgm:prSet presAssocID="{B455F644-A367-40C4-A530-ECE138AA7812}" presName="connSite" presStyleLbl="node1" presStyleIdx="0" presStyleCnt="5"/>
      <dgm:spPr/>
    </dgm:pt>
    <dgm:pt modelId="{2EEBB5D7-E75C-4A1C-9257-829522FDE870}" type="pres">
      <dgm:prSet presAssocID="{B455F644-A367-40C4-A530-ECE138AA7812}" presName="visible" presStyleLbl="node1" presStyleIdx="0" presStyleCnt="5" custScaleX="257504" custScaleY="243124" custLinFactNeighborX="-20545" custLinFactNeighborY="-51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FF66FF"/>
          </a:solidFill>
        </a:ln>
      </dgm:spPr>
    </dgm:pt>
    <dgm:pt modelId="{C7BE74E0-6404-450A-AA63-3415AE68A6D4}" type="pres">
      <dgm:prSet presAssocID="{8B8F697D-DC10-4CF3-B218-35985C1E7B87}" presName="Name25" presStyleLbl="parChTrans1D1" presStyleIdx="0" presStyleCnt="4"/>
      <dgm:spPr/>
      <dgm:t>
        <a:bodyPr/>
        <a:lstStyle/>
        <a:p>
          <a:endParaRPr lang="ru-RU"/>
        </a:p>
      </dgm:t>
    </dgm:pt>
    <dgm:pt modelId="{36466A4B-CCDD-4682-BECB-FCBD249AFFE6}" type="pres">
      <dgm:prSet presAssocID="{530E249A-5722-4DFA-A132-21959D8298DE}" presName="node" presStyleCnt="0"/>
      <dgm:spPr/>
    </dgm:pt>
    <dgm:pt modelId="{2C982D40-15AA-48D1-83FC-B3ED889B8F56}" type="pres">
      <dgm:prSet presAssocID="{530E249A-5722-4DFA-A132-21959D8298DE}" presName="parentNode" presStyleLbl="node1" presStyleIdx="1" presStyleCnt="5" custScaleX="556035" custScaleY="125322" custLinFactX="83765" custLinFactNeighborX="100000" custLinFactNeighborY="30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217A6-A461-4D59-B750-93E4FF478826}" type="pres">
      <dgm:prSet presAssocID="{530E249A-5722-4DFA-A132-21959D8298D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DAC27-151C-4199-A7A5-2A24B26E8A8E}" type="pres">
      <dgm:prSet presAssocID="{FF7EE4C0-F492-4D65-AF7B-9D61B963A64F}" presName="Name25" presStyleLbl="parChTrans1D1" presStyleIdx="1" presStyleCnt="4"/>
      <dgm:spPr/>
      <dgm:t>
        <a:bodyPr/>
        <a:lstStyle/>
        <a:p>
          <a:endParaRPr lang="ru-RU"/>
        </a:p>
      </dgm:t>
    </dgm:pt>
    <dgm:pt modelId="{FEB5D139-05FA-40CB-A5E3-9AC5E89F3141}" type="pres">
      <dgm:prSet presAssocID="{F6AB0D63-EF60-44A1-B216-9D0EF205DD1B}" presName="node" presStyleCnt="0"/>
      <dgm:spPr/>
    </dgm:pt>
    <dgm:pt modelId="{BF4CC3A3-4D91-4CCA-BE87-6234B9F79D11}" type="pres">
      <dgm:prSet presAssocID="{F6AB0D63-EF60-44A1-B216-9D0EF205DD1B}" presName="parentNode" presStyleLbl="node1" presStyleIdx="2" presStyleCnt="5" custScaleX="539768" custScaleY="175446" custLinFactX="123108" custLinFactNeighborX="200000" custLinFactNeighborY="-13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076A-81E4-48ED-9621-7F0E68171D7F}" type="pres">
      <dgm:prSet presAssocID="{F6AB0D63-EF60-44A1-B216-9D0EF205DD1B}" presName="childNode" presStyleLbl="revTx" presStyleIdx="0" presStyleCnt="0">
        <dgm:presLayoutVars>
          <dgm:bulletEnabled val="1"/>
        </dgm:presLayoutVars>
      </dgm:prSet>
      <dgm:spPr/>
    </dgm:pt>
    <dgm:pt modelId="{B96A19A8-FBD0-426B-AC3B-E43960CEE541}" type="pres">
      <dgm:prSet presAssocID="{719D32B5-E2E7-4A39-B37D-A8B6599D02BC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AE0BAD9-0FD8-4D3F-BC73-508A12AA3251}" type="pres">
      <dgm:prSet presAssocID="{9193EB36-8D82-4489-9BD9-9953142F84AB}" presName="node" presStyleCnt="0"/>
      <dgm:spPr/>
    </dgm:pt>
    <dgm:pt modelId="{52D61711-2DEF-4D08-A6BD-2079CC0F7283}" type="pres">
      <dgm:prSet presAssocID="{9193EB36-8D82-4489-9BD9-9953142F84AB}" presName="parentNode" presStyleLbl="node1" presStyleIdx="3" presStyleCnt="5" custScaleX="585337" custScaleY="177534" custLinFactX="100000" custLinFactNeighborX="174551" custLinFactNeighborY="-441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A8A67-E5C8-401A-9823-19DEDEEFBEDC}" type="pres">
      <dgm:prSet presAssocID="{9193EB36-8D82-4489-9BD9-9953142F84AB}" presName="childNode" presStyleLbl="revTx" presStyleIdx="0" presStyleCnt="0">
        <dgm:presLayoutVars>
          <dgm:bulletEnabled val="1"/>
        </dgm:presLayoutVars>
      </dgm:prSet>
      <dgm:spPr/>
    </dgm:pt>
    <dgm:pt modelId="{9BE79F64-83BD-4F16-8C5D-2A2806694C65}" type="pres">
      <dgm:prSet presAssocID="{9C403F64-2598-4DCE-9454-54230E436EA1}" presName="Name25" presStyleLbl="parChTrans1D1" presStyleIdx="3" presStyleCnt="4"/>
      <dgm:spPr/>
      <dgm:t>
        <a:bodyPr/>
        <a:lstStyle/>
        <a:p>
          <a:endParaRPr lang="ru-RU"/>
        </a:p>
      </dgm:t>
    </dgm:pt>
    <dgm:pt modelId="{1D469960-778D-4EFF-9AF9-8E529BABD1E3}" type="pres">
      <dgm:prSet presAssocID="{7265445C-A3A0-4BFF-ACC0-06F359217F6D}" presName="node" presStyleCnt="0"/>
      <dgm:spPr/>
    </dgm:pt>
    <dgm:pt modelId="{92B8EB0D-3325-4590-9437-3531408C2A25}" type="pres">
      <dgm:prSet presAssocID="{7265445C-A3A0-4BFF-ACC0-06F359217F6D}" presName="parentNode" presStyleLbl="node1" presStyleIdx="4" presStyleCnt="5" custScaleX="674220" custScaleY="196798" custLinFactX="100000" custLinFactNeighborX="160378" custLinFactNeighborY="-21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45620-D480-411A-B928-26D882D53B33}" type="pres">
      <dgm:prSet presAssocID="{7265445C-A3A0-4BFF-ACC0-06F359217F6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B37EB-6E72-4071-9461-ED3DC3AF63A5}" srcId="{B455F644-A367-40C4-A530-ECE138AA7812}" destId="{F6AB0D63-EF60-44A1-B216-9D0EF205DD1B}" srcOrd="1" destOrd="0" parTransId="{FF7EE4C0-F492-4D65-AF7B-9D61B963A64F}" sibTransId="{5368B2F2-846D-4591-A192-02FF713A7DFA}"/>
    <dgm:cxn modelId="{D5216870-A511-4D76-B0C1-E64D2637E963}" type="presOf" srcId="{9193EB36-8D82-4489-9BD9-9953142F84AB}" destId="{52D61711-2DEF-4D08-A6BD-2079CC0F7283}" srcOrd="0" destOrd="0" presId="urn:microsoft.com/office/officeart/2005/8/layout/radial2"/>
    <dgm:cxn modelId="{07076C72-1809-4DAE-95DC-0E941F656B8A}" type="presOf" srcId="{FF7EE4C0-F492-4D65-AF7B-9D61B963A64F}" destId="{552DAC27-151C-4199-A7A5-2A24B26E8A8E}" srcOrd="0" destOrd="0" presId="urn:microsoft.com/office/officeart/2005/8/layout/radial2"/>
    <dgm:cxn modelId="{8D7F2530-DF34-44B0-A44A-468AB64CA2B7}" type="presOf" srcId="{7265445C-A3A0-4BFF-ACC0-06F359217F6D}" destId="{92B8EB0D-3325-4590-9437-3531408C2A25}" srcOrd="0" destOrd="0" presId="urn:microsoft.com/office/officeart/2005/8/layout/radial2"/>
    <dgm:cxn modelId="{0ACA003C-DEAD-4C0C-B9A7-76309DAE8E6C}" type="presOf" srcId="{530E249A-5722-4DFA-A132-21959D8298DE}" destId="{2C982D40-15AA-48D1-83FC-B3ED889B8F56}" srcOrd="0" destOrd="0" presId="urn:microsoft.com/office/officeart/2005/8/layout/radial2"/>
    <dgm:cxn modelId="{7C017E5E-6F5F-4B07-98EE-EAA4769EDF50}" type="presOf" srcId="{F6AB0D63-EF60-44A1-B216-9D0EF205DD1B}" destId="{BF4CC3A3-4D91-4CCA-BE87-6234B9F79D11}" srcOrd="0" destOrd="0" presId="urn:microsoft.com/office/officeart/2005/8/layout/radial2"/>
    <dgm:cxn modelId="{76F3E250-17CA-4E2B-8FF8-D304FE768335}" srcId="{B455F644-A367-40C4-A530-ECE138AA7812}" destId="{530E249A-5722-4DFA-A132-21959D8298DE}" srcOrd="0" destOrd="0" parTransId="{8B8F697D-DC10-4CF3-B218-35985C1E7B87}" sibTransId="{828EBA1B-DB73-436C-8A47-4E6D90128A32}"/>
    <dgm:cxn modelId="{34928962-FE2F-4639-9195-80A2A0FA5313}" type="presOf" srcId="{B455F644-A367-40C4-A530-ECE138AA7812}" destId="{9075ED0F-ED4C-4634-94BB-E6DC8172DD29}" srcOrd="0" destOrd="0" presId="urn:microsoft.com/office/officeart/2005/8/layout/radial2"/>
    <dgm:cxn modelId="{FB943C6D-2688-4457-8392-3646B880A4E4}" type="presOf" srcId="{9C403F64-2598-4DCE-9454-54230E436EA1}" destId="{9BE79F64-83BD-4F16-8C5D-2A2806694C65}" srcOrd="0" destOrd="0" presId="urn:microsoft.com/office/officeart/2005/8/layout/radial2"/>
    <dgm:cxn modelId="{646BFB75-ADA2-4167-BF62-D87F09E7BDD9}" type="presOf" srcId="{8B8F697D-DC10-4CF3-B218-35985C1E7B87}" destId="{C7BE74E0-6404-450A-AA63-3415AE68A6D4}" srcOrd="0" destOrd="0" presId="urn:microsoft.com/office/officeart/2005/8/layout/radial2"/>
    <dgm:cxn modelId="{F4A0E828-F20C-43FF-809A-585AC8B42DEA}" srcId="{B455F644-A367-40C4-A530-ECE138AA7812}" destId="{7265445C-A3A0-4BFF-ACC0-06F359217F6D}" srcOrd="3" destOrd="0" parTransId="{9C403F64-2598-4DCE-9454-54230E436EA1}" sibTransId="{36173AA1-D3B1-44FF-AC24-6BD120C4AB60}"/>
    <dgm:cxn modelId="{F0F630A4-A12A-4110-96B7-DC546AF32263}" srcId="{B455F644-A367-40C4-A530-ECE138AA7812}" destId="{9193EB36-8D82-4489-9BD9-9953142F84AB}" srcOrd="2" destOrd="0" parTransId="{719D32B5-E2E7-4A39-B37D-A8B6599D02BC}" sibTransId="{487701B8-0CA9-43ED-983B-705BA4CF0703}"/>
    <dgm:cxn modelId="{B5DACCA0-0677-4C17-AB9E-7EA173342177}" type="presOf" srcId="{719D32B5-E2E7-4A39-B37D-A8B6599D02BC}" destId="{B96A19A8-FBD0-426B-AC3B-E43960CEE541}" srcOrd="0" destOrd="0" presId="urn:microsoft.com/office/officeart/2005/8/layout/radial2"/>
    <dgm:cxn modelId="{96D8287E-8820-49B4-A7AE-1E09F68BCBD7}" type="presParOf" srcId="{9075ED0F-ED4C-4634-94BB-E6DC8172DD29}" destId="{11CE1832-657A-478D-A085-78B310C40CD1}" srcOrd="0" destOrd="0" presId="urn:microsoft.com/office/officeart/2005/8/layout/radial2"/>
    <dgm:cxn modelId="{7F7A8BD1-F3C0-426E-9FDA-E37C6C5E2856}" type="presParOf" srcId="{11CE1832-657A-478D-A085-78B310C40CD1}" destId="{C1520B7D-1D19-43F7-9513-510D9940A299}" srcOrd="0" destOrd="0" presId="urn:microsoft.com/office/officeart/2005/8/layout/radial2"/>
    <dgm:cxn modelId="{72CD9903-B095-484D-92E2-5A80D24D1E04}" type="presParOf" srcId="{C1520B7D-1D19-43F7-9513-510D9940A299}" destId="{29DBD1FD-EFCE-43C0-8077-1C4BE942FC91}" srcOrd="0" destOrd="0" presId="urn:microsoft.com/office/officeart/2005/8/layout/radial2"/>
    <dgm:cxn modelId="{2A457FD6-2C50-41A4-BA0D-02F040DD10DD}" type="presParOf" srcId="{C1520B7D-1D19-43F7-9513-510D9940A299}" destId="{2EEBB5D7-E75C-4A1C-9257-829522FDE870}" srcOrd="1" destOrd="0" presId="urn:microsoft.com/office/officeart/2005/8/layout/radial2"/>
    <dgm:cxn modelId="{80068CCE-0CBF-4D4B-9F45-00C48F4A2069}" type="presParOf" srcId="{11CE1832-657A-478D-A085-78B310C40CD1}" destId="{C7BE74E0-6404-450A-AA63-3415AE68A6D4}" srcOrd="1" destOrd="0" presId="urn:microsoft.com/office/officeart/2005/8/layout/radial2"/>
    <dgm:cxn modelId="{CF446063-4F45-48DF-BE99-8FE240F7A6D7}" type="presParOf" srcId="{11CE1832-657A-478D-A085-78B310C40CD1}" destId="{36466A4B-CCDD-4682-BECB-FCBD249AFFE6}" srcOrd="2" destOrd="0" presId="urn:microsoft.com/office/officeart/2005/8/layout/radial2"/>
    <dgm:cxn modelId="{1A96984D-E711-4BBD-9BC4-1A859B02DCDB}" type="presParOf" srcId="{36466A4B-CCDD-4682-BECB-FCBD249AFFE6}" destId="{2C982D40-15AA-48D1-83FC-B3ED889B8F56}" srcOrd="0" destOrd="0" presId="urn:microsoft.com/office/officeart/2005/8/layout/radial2"/>
    <dgm:cxn modelId="{CB87EE14-0BA7-435B-9850-2E6FBDA43E68}" type="presParOf" srcId="{36466A4B-CCDD-4682-BECB-FCBD249AFFE6}" destId="{2C3217A6-A461-4D59-B750-93E4FF478826}" srcOrd="1" destOrd="0" presId="urn:microsoft.com/office/officeart/2005/8/layout/radial2"/>
    <dgm:cxn modelId="{94BEA0E4-EFBC-42E1-9ED3-0BD8217BFAEE}" type="presParOf" srcId="{11CE1832-657A-478D-A085-78B310C40CD1}" destId="{552DAC27-151C-4199-A7A5-2A24B26E8A8E}" srcOrd="3" destOrd="0" presId="urn:microsoft.com/office/officeart/2005/8/layout/radial2"/>
    <dgm:cxn modelId="{634A17AF-7089-4C01-9B04-0AD82557B56F}" type="presParOf" srcId="{11CE1832-657A-478D-A085-78B310C40CD1}" destId="{FEB5D139-05FA-40CB-A5E3-9AC5E89F3141}" srcOrd="4" destOrd="0" presId="urn:microsoft.com/office/officeart/2005/8/layout/radial2"/>
    <dgm:cxn modelId="{27AE5F5B-BCB4-45BD-AA3C-6CC75D31B5FB}" type="presParOf" srcId="{FEB5D139-05FA-40CB-A5E3-9AC5E89F3141}" destId="{BF4CC3A3-4D91-4CCA-BE87-6234B9F79D11}" srcOrd="0" destOrd="0" presId="urn:microsoft.com/office/officeart/2005/8/layout/radial2"/>
    <dgm:cxn modelId="{C6C4190B-6DCE-46A8-8E22-7DB4D747E069}" type="presParOf" srcId="{FEB5D139-05FA-40CB-A5E3-9AC5E89F3141}" destId="{8C06076A-81E4-48ED-9621-7F0E68171D7F}" srcOrd="1" destOrd="0" presId="urn:microsoft.com/office/officeart/2005/8/layout/radial2"/>
    <dgm:cxn modelId="{0620A5DD-B5C9-4024-80E4-B3450020C4E2}" type="presParOf" srcId="{11CE1832-657A-478D-A085-78B310C40CD1}" destId="{B96A19A8-FBD0-426B-AC3B-E43960CEE541}" srcOrd="5" destOrd="0" presId="urn:microsoft.com/office/officeart/2005/8/layout/radial2"/>
    <dgm:cxn modelId="{7D736871-877C-4194-AE4B-404953AF05D9}" type="presParOf" srcId="{11CE1832-657A-478D-A085-78B310C40CD1}" destId="{3AE0BAD9-0FD8-4D3F-BC73-508A12AA3251}" srcOrd="6" destOrd="0" presId="urn:microsoft.com/office/officeart/2005/8/layout/radial2"/>
    <dgm:cxn modelId="{05241E1A-76DD-4CA6-A8EA-72B9FF6FDCBE}" type="presParOf" srcId="{3AE0BAD9-0FD8-4D3F-BC73-508A12AA3251}" destId="{52D61711-2DEF-4D08-A6BD-2079CC0F7283}" srcOrd="0" destOrd="0" presId="urn:microsoft.com/office/officeart/2005/8/layout/radial2"/>
    <dgm:cxn modelId="{6DACE769-C2D1-4847-A293-8B7050F865EE}" type="presParOf" srcId="{3AE0BAD9-0FD8-4D3F-BC73-508A12AA3251}" destId="{FDDA8A67-E5C8-401A-9823-19DEDEEFBEDC}" srcOrd="1" destOrd="0" presId="urn:microsoft.com/office/officeart/2005/8/layout/radial2"/>
    <dgm:cxn modelId="{98BE8F72-5436-47B2-81E6-AB5D17C6C267}" type="presParOf" srcId="{11CE1832-657A-478D-A085-78B310C40CD1}" destId="{9BE79F64-83BD-4F16-8C5D-2A2806694C65}" srcOrd="7" destOrd="0" presId="urn:microsoft.com/office/officeart/2005/8/layout/radial2"/>
    <dgm:cxn modelId="{BA6EAAC4-DF7F-41D8-89D8-6EED684ABA41}" type="presParOf" srcId="{11CE1832-657A-478D-A085-78B310C40CD1}" destId="{1D469960-778D-4EFF-9AF9-8E529BABD1E3}" srcOrd="8" destOrd="0" presId="urn:microsoft.com/office/officeart/2005/8/layout/radial2"/>
    <dgm:cxn modelId="{5A75A6D8-9608-4F17-8CFB-2D77627A550B}" type="presParOf" srcId="{1D469960-778D-4EFF-9AF9-8E529BABD1E3}" destId="{92B8EB0D-3325-4590-9437-3531408C2A25}" srcOrd="0" destOrd="0" presId="urn:microsoft.com/office/officeart/2005/8/layout/radial2"/>
    <dgm:cxn modelId="{B72BA440-6482-42C6-84D5-5317D9A52328}" type="presParOf" srcId="{1D469960-778D-4EFF-9AF9-8E529BABD1E3}" destId="{13945620-D480-411A-B928-26D882D53B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3517B4-07F9-4804-AFE2-56D910308AB3}" type="doc">
      <dgm:prSet loTypeId="urn:microsoft.com/office/officeart/2005/8/layout/list1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E273432-83DB-4A8B-912D-07D2D1E32EC6}">
      <dgm:prSet phldrT="[Текст]"/>
      <dgm:spPr>
        <a:solidFill>
          <a:srgbClr val="CC99FF"/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здоровье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7CCAADB-EEEB-4934-92EF-E0E134C93DF4}" type="parTrans" cxnId="{E5AEF2C5-6EBA-4B6E-A8FC-AEA1A87CA4F3}">
      <dgm:prSet/>
      <dgm:spPr/>
      <dgm:t>
        <a:bodyPr/>
        <a:lstStyle/>
        <a:p>
          <a:endParaRPr lang="ru-RU"/>
        </a:p>
      </dgm:t>
    </dgm:pt>
    <dgm:pt modelId="{5BA344E5-499D-4362-BE79-8E6CDC94167D}" type="sibTrans" cxnId="{E5AEF2C5-6EBA-4B6E-A8FC-AEA1A87CA4F3}">
      <dgm:prSet/>
      <dgm:spPr/>
      <dgm:t>
        <a:bodyPr/>
        <a:lstStyle/>
        <a:p>
          <a:endParaRPr lang="ru-RU"/>
        </a:p>
      </dgm:t>
    </dgm:pt>
    <dgm:pt modelId="{D974322C-F393-4A82-96F3-52C032EED5C7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Удовлетворение потребности детей в двигательной активности.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0AA116F5-3C88-4660-B29C-33072735543B}" type="parTrans" cxnId="{A79FDBE1-3A9A-4CF2-B237-550546A8E289}">
      <dgm:prSet/>
      <dgm:spPr/>
      <dgm:t>
        <a:bodyPr/>
        <a:lstStyle/>
        <a:p>
          <a:endParaRPr lang="ru-RU"/>
        </a:p>
      </dgm:t>
    </dgm:pt>
    <dgm:pt modelId="{D9A62014-E81C-4200-B51C-84B46B7E5F41}" type="sibTrans" cxnId="{A79FDBE1-3A9A-4CF2-B237-550546A8E289}">
      <dgm:prSet/>
      <dgm:spPr/>
      <dgm:t>
        <a:bodyPr/>
        <a:lstStyle/>
        <a:p>
          <a:endParaRPr lang="ru-RU"/>
        </a:p>
      </dgm:t>
    </dgm:pt>
    <dgm:pt modelId="{0C9ABFA7-76CF-4863-B1E4-7E8006A35D04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Организация самостоятельной двигательной активности на основе использования накопленных знаний, средств и методов в области физической культуры</a:t>
          </a:r>
          <a:r>
            <a:rPr lang="ru-RU" dirty="0" smtClean="0"/>
            <a:t>.</a:t>
          </a:r>
          <a:endParaRPr lang="ru-RU" dirty="0"/>
        </a:p>
      </dgm:t>
    </dgm:pt>
    <dgm:pt modelId="{77E0EC58-4920-4B3C-8560-893419E7A4EA}" type="parTrans" cxnId="{A5AA73AD-F337-49F3-A430-B0E85A307099}">
      <dgm:prSet/>
      <dgm:spPr/>
      <dgm:t>
        <a:bodyPr/>
        <a:lstStyle/>
        <a:p>
          <a:endParaRPr lang="ru-RU"/>
        </a:p>
      </dgm:t>
    </dgm:pt>
    <dgm:pt modelId="{480C835A-1143-4128-B6D8-0D46D27463DA}" type="sibTrans" cxnId="{A5AA73AD-F337-49F3-A430-B0E85A307099}">
      <dgm:prSet/>
      <dgm:spPr/>
      <dgm:t>
        <a:bodyPr/>
        <a:lstStyle/>
        <a:p>
          <a:endParaRPr lang="ru-RU"/>
        </a:p>
      </dgm:t>
    </dgm:pt>
    <dgm:pt modelId="{BCF5A637-EACC-4CDD-AB7A-7F23929B5F38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безопасность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FF3A501-C78D-4949-BC19-C3213DAEF176}" type="parTrans" cxnId="{A12C3007-A72C-4D7F-8B91-FFAB62864D19}">
      <dgm:prSet/>
      <dgm:spPr/>
      <dgm:t>
        <a:bodyPr/>
        <a:lstStyle/>
        <a:p>
          <a:endParaRPr lang="ru-RU"/>
        </a:p>
      </dgm:t>
    </dgm:pt>
    <dgm:pt modelId="{FB67C077-2F3C-487C-8581-D046DCBC8F23}" type="sibTrans" cxnId="{A12C3007-A72C-4D7F-8B91-FFAB62864D19}">
      <dgm:prSet/>
      <dgm:spPr/>
      <dgm:t>
        <a:bodyPr/>
        <a:lstStyle/>
        <a:p>
          <a:endParaRPr lang="ru-RU"/>
        </a:p>
      </dgm:t>
    </dgm:pt>
    <dgm:pt modelId="{915D7AE3-5C3C-4561-B71E-28D75B6957E3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Ознакомление с нормами и правилами безопасности в двигательной деятельности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F26A4CF-DB3F-4D8B-8290-F0C0F7CA9285}" type="parTrans" cxnId="{28C5B67F-D793-43B4-B1E7-281026B82541}">
      <dgm:prSet/>
      <dgm:spPr/>
      <dgm:t>
        <a:bodyPr/>
        <a:lstStyle/>
        <a:p>
          <a:endParaRPr lang="ru-RU"/>
        </a:p>
      </dgm:t>
    </dgm:pt>
    <dgm:pt modelId="{D0A06C03-9049-4E1E-985E-6575C1167E52}" type="sibTrans" cxnId="{28C5B67F-D793-43B4-B1E7-281026B82541}">
      <dgm:prSet/>
      <dgm:spPr/>
      <dgm:t>
        <a:bodyPr/>
        <a:lstStyle/>
        <a:p>
          <a:endParaRPr lang="ru-RU"/>
        </a:p>
      </dgm:t>
    </dgm:pt>
    <dgm:pt modelId="{1385CE3C-7E1B-4FF1-977F-7481F5664D13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Развитие самооценки собственных достижений в области физической культуры.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173C54DD-2F11-4F80-961D-4A04132FEC57}" type="parTrans" cxnId="{426B6CD9-91A3-4F38-957E-A9CC4AC9B525}">
      <dgm:prSet/>
      <dgm:spPr/>
      <dgm:t>
        <a:bodyPr/>
        <a:lstStyle/>
        <a:p>
          <a:endParaRPr lang="ru-RU"/>
        </a:p>
      </dgm:t>
    </dgm:pt>
    <dgm:pt modelId="{188F2268-43C5-44CB-9935-B015244B09F8}" type="sibTrans" cxnId="{426B6CD9-91A3-4F38-957E-A9CC4AC9B525}">
      <dgm:prSet/>
      <dgm:spPr/>
      <dgm:t>
        <a:bodyPr/>
        <a:lstStyle/>
        <a:p>
          <a:endParaRPr lang="ru-RU"/>
        </a:p>
      </dgm:t>
    </dgm:pt>
    <dgm:pt modelId="{E5E363E7-3107-48C6-B3F9-A42A88D98C44}">
      <dgm:prSet phldrT="[Текст]"/>
      <dgm:spPr>
        <a:solidFill>
          <a:srgbClr val="99FF66"/>
        </a:solidFill>
      </dgm:spPr>
      <dgm:t>
        <a:bodyPr/>
        <a:lstStyle/>
        <a:p>
          <a:r>
            <a:rPr lang="ru-RU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валеология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012C5DB-1267-48B4-8132-DDCBFDBAB8F6}" type="parTrans" cxnId="{31ADE5E7-651E-49B9-853B-632E7BEE4E26}">
      <dgm:prSet/>
      <dgm:spPr/>
      <dgm:t>
        <a:bodyPr/>
        <a:lstStyle/>
        <a:p>
          <a:endParaRPr lang="ru-RU"/>
        </a:p>
      </dgm:t>
    </dgm:pt>
    <dgm:pt modelId="{298F42D2-F7E9-4ADC-BA9F-9D9EC70817FA}" type="sibTrans" cxnId="{31ADE5E7-651E-49B9-853B-632E7BEE4E26}">
      <dgm:prSet/>
      <dgm:spPr/>
      <dgm:t>
        <a:bodyPr/>
        <a:lstStyle/>
        <a:p>
          <a:endParaRPr lang="ru-RU"/>
        </a:p>
      </dgm:t>
    </dgm:pt>
    <dgm:pt modelId="{F31C1893-DB90-495F-9C8E-1A8355516F94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Развитие потребности в творческом самовыражении через физическую активность.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B39D432E-C279-4107-9A73-7D6630702ACC}" type="parTrans" cxnId="{6B875A9D-1191-439F-BEA7-2BA4C95BCAD7}">
      <dgm:prSet/>
      <dgm:spPr/>
      <dgm:t>
        <a:bodyPr/>
        <a:lstStyle/>
        <a:p>
          <a:endParaRPr lang="ru-RU"/>
        </a:p>
      </dgm:t>
    </dgm:pt>
    <dgm:pt modelId="{92F27FFD-C3AB-4F60-8286-C8EC8081B087}" type="sibTrans" cxnId="{6B875A9D-1191-439F-BEA7-2BA4C95BCAD7}">
      <dgm:prSet/>
      <dgm:spPr/>
      <dgm:t>
        <a:bodyPr/>
        <a:lstStyle/>
        <a:p>
          <a:endParaRPr lang="ru-RU"/>
        </a:p>
      </dgm:t>
    </dgm:pt>
    <dgm:pt modelId="{DC6318DE-BB6F-4628-8372-E5FACC6C58B0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Развитие способности воспроизводить основные движения, комплексы упражнений, после рассматривания книжных иллюстраций, схем 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E3AD78D-6407-47A9-B53D-BDB19E214E2E}" type="parTrans" cxnId="{4E079A04-C390-457B-9851-4DDA6B6894D6}">
      <dgm:prSet/>
      <dgm:spPr/>
      <dgm:t>
        <a:bodyPr/>
        <a:lstStyle/>
        <a:p>
          <a:endParaRPr lang="ru-RU"/>
        </a:p>
      </dgm:t>
    </dgm:pt>
    <dgm:pt modelId="{71AFD9E4-4E8B-4365-AA64-C286FB8B95A3}" type="sibTrans" cxnId="{4E079A04-C390-457B-9851-4DDA6B6894D6}">
      <dgm:prSet/>
      <dgm:spPr/>
      <dgm:t>
        <a:bodyPr/>
        <a:lstStyle/>
        <a:p>
          <a:endParaRPr lang="ru-RU"/>
        </a:p>
      </dgm:t>
    </dgm:pt>
    <dgm:pt modelId="{61C0D47D-4EE8-4AAC-A2F9-6830A765F4CE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Формирование навыка выполнения правил безопасного использования физкультурного оборудования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459E18FD-C465-4334-BA25-738840BB06F5}" type="parTrans" cxnId="{40B03409-94C2-460C-B97C-49DD9C95A418}">
      <dgm:prSet/>
      <dgm:spPr/>
      <dgm:t>
        <a:bodyPr/>
        <a:lstStyle/>
        <a:p>
          <a:endParaRPr lang="ru-RU"/>
        </a:p>
      </dgm:t>
    </dgm:pt>
    <dgm:pt modelId="{6F1855FD-59E9-4C6A-A102-F21F0B459656}" type="sibTrans" cxnId="{40B03409-94C2-460C-B97C-49DD9C95A418}">
      <dgm:prSet/>
      <dgm:spPr/>
      <dgm:t>
        <a:bodyPr/>
        <a:lstStyle/>
        <a:p>
          <a:endParaRPr lang="ru-RU"/>
        </a:p>
      </dgm:t>
    </dgm:pt>
    <dgm:pt modelId="{0A7D07DC-1A16-4393-B043-51162210C5A7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коммуникация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3550F5A-7AC6-40F1-8566-752E5B02EC0D}" type="parTrans" cxnId="{16FB5F2D-B65B-4B07-A37D-D510343A7F5B}">
      <dgm:prSet/>
      <dgm:spPr/>
      <dgm:t>
        <a:bodyPr/>
        <a:lstStyle/>
        <a:p>
          <a:endParaRPr lang="ru-RU"/>
        </a:p>
      </dgm:t>
    </dgm:pt>
    <dgm:pt modelId="{33A63254-49DA-47C4-AD11-CCD06834A54C}" type="sibTrans" cxnId="{16FB5F2D-B65B-4B07-A37D-D510343A7F5B}">
      <dgm:prSet/>
      <dgm:spPr/>
      <dgm:t>
        <a:bodyPr/>
        <a:lstStyle/>
        <a:p>
          <a:endParaRPr lang="ru-RU"/>
        </a:p>
      </dgm:t>
    </dgm:pt>
    <dgm:pt modelId="{4199214E-C4A3-4103-A29A-41ECD9C684BF}">
      <dgm:prSet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азвитие умения налаживать отношения со сверстниками в совместных видах физической деятельности в соответствии с принятыми правилами и нормами.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68691D6-4D9C-4203-9CB0-88FC324B6A3B}" type="parTrans" cxnId="{9F66D59A-4BAE-432A-90CC-E34D7735B3F7}">
      <dgm:prSet/>
      <dgm:spPr/>
      <dgm:t>
        <a:bodyPr/>
        <a:lstStyle/>
        <a:p>
          <a:endParaRPr lang="ru-RU"/>
        </a:p>
      </dgm:t>
    </dgm:pt>
    <dgm:pt modelId="{2C02779E-0134-4BA0-9C19-720F41473B7E}" type="sibTrans" cxnId="{9F66D59A-4BAE-432A-90CC-E34D7735B3F7}">
      <dgm:prSet/>
      <dgm:spPr/>
      <dgm:t>
        <a:bodyPr/>
        <a:lstStyle/>
        <a:p>
          <a:endParaRPr lang="ru-RU"/>
        </a:p>
      </dgm:t>
    </dgm:pt>
    <dgm:pt modelId="{21F79E77-6AC7-469F-9232-77E1FA44680D}">
      <dgm:prSet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Ознакомление детей со знаменитыми спортсменами, видами спорта, спортивными сооружениями, оборудованием, великими достижениями российских спортсменов в области спорта.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D94F9ABD-EED4-4B73-A51D-529E6D62D250}" type="parTrans" cxnId="{6E096E79-41E5-4F74-9D63-124DCE386B0C}">
      <dgm:prSet/>
      <dgm:spPr/>
      <dgm:t>
        <a:bodyPr/>
        <a:lstStyle/>
        <a:p>
          <a:endParaRPr lang="ru-RU"/>
        </a:p>
      </dgm:t>
    </dgm:pt>
    <dgm:pt modelId="{F4DD0E00-487E-4599-ACBB-8A1CCD5185C2}" type="sibTrans" cxnId="{6E096E79-41E5-4F74-9D63-124DCE386B0C}">
      <dgm:prSet/>
      <dgm:spPr/>
      <dgm:t>
        <a:bodyPr/>
        <a:lstStyle/>
        <a:p>
          <a:endParaRPr lang="ru-RU"/>
        </a:p>
      </dgm:t>
    </dgm:pt>
    <dgm:pt modelId="{7C1EA89E-E805-40E4-BF8F-E25F68723FED}">
      <dgm:prSet phldrT="[Текст]"/>
      <dgm:sp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Формирование необходимых культурно-гигиенических навыков. Формирование умения самостоятельно устранять беспорядок в одежде, прическе, после занятий физическими упражнениями и после игр.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1590D798-FFAA-46F0-8B3A-79E052A32F89}" type="parTrans" cxnId="{1FC46FF7-03A3-43BF-A16E-C012EAB9F5A8}">
      <dgm:prSet/>
      <dgm:spPr/>
      <dgm:t>
        <a:bodyPr/>
        <a:lstStyle/>
        <a:p>
          <a:endParaRPr lang="ru-RU"/>
        </a:p>
      </dgm:t>
    </dgm:pt>
    <dgm:pt modelId="{3328A9F5-D5AA-4F95-A4C6-3442B8AFE36A}" type="sibTrans" cxnId="{1FC46FF7-03A3-43BF-A16E-C012EAB9F5A8}">
      <dgm:prSet/>
      <dgm:spPr/>
      <dgm:t>
        <a:bodyPr/>
        <a:lstStyle/>
        <a:p>
          <a:endParaRPr lang="ru-RU"/>
        </a:p>
      </dgm:t>
    </dgm:pt>
    <dgm:pt modelId="{8099E701-BF31-49E4-ACE4-DA68E0AF0C7D}" type="pres">
      <dgm:prSet presAssocID="{473517B4-07F9-4804-AFE2-56D910308A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B8ADB-50CA-4531-A35F-C139EE829A4C}" type="pres">
      <dgm:prSet presAssocID="{AE273432-83DB-4A8B-912D-07D2D1E32EC6}" presName="parentLin" presStyleCnt="0"/>
      <dgm:spPr/>
    </dgm:pt>
    <dgm:pt modelId="{BCFF149A-2CC5-4294-9448-4CF4BD94AA59}" type="pres">
      <dgm:prSet presAssocID="{AE273432-83DB-4A8B-912D-07D2D1E32EC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360C1E9-6252-491B-AA90-D88023E89AF0}" type="pres">
      <dgm:prSet presAssocID="{AE273432-83DB-4A8B-912D-07D2D1E32E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B62B-D094-447E-9118-DCA036E5AE87}" type="pres">
      <dgm:prSet presAssocID="{AE273432-83DB-4A8B-912D-07D2D1E32EC6}" presName="negativeSpace" presStyleCnt="0"/>
      <dgm:spPr/>
    </dgm:pt>
    <dgm:pt modelId="{C9E9E19D-8FAF-4EC6-9215-C12DA3CDBC69}" type="pres">
      <dgm:prSet presAssocID="{AE273432-83DB-4A8B-912D-07D2D1E32EC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219C-0D69-4EA0-A85D-3F140957CDF2}" type="pres">
      <dgm:prSet presAssocID="{5BA344E5-499D-4362-BE79-8E6CDC94167D}" presName="spaceBetweenRectangles" presStyleCnt="0"/>
      <dgm:spPr/>
    </dgm:pt>
    <dgm:pt modelId="{BE71D38F-BF9F-4C45-8FE7-CCB7C909DCD9}" type="pres">
      <dgm:prSet presAssocID="{BCF5A637-EACC-4CDD-AB7A-7F23929B5F38}" presName="parentLin" presStyleCnt="0"/>
      <dgm:spPr/>
    </dgm:pt>
    <dgm:pt modelId="{D7C5689E-92A2-452F-AA7D-5F51642AB460}" type="pres">
      <dgm:prSet presAssocID="{BCF5A637-EACC-4CDD-AB7A-7F23929B5F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9DB016-A33D-4E20-8197-DB9E1932681A}" type="pres">
      <dgm:prSet presAssocID="{BCF5A637-EACC-4CDD-AB7A-7F23929B5F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1400-73A0-48C9-954B-1101D41C2CB2}" type="pres">
      <dgm:prSet presAssocID="{BCF5A637-EACC-4CDD-AB7A-7F23929B5F38}" presName="negativeSpace" presStyleCnt="0"/>
      <dgm:spPr/>
    </dgm:pt>
    <dgm:pt modelId="{66E48CB4-2E64-4E31-95DD-F41AF86DD2EC}" type="pres">
      <dgm:prSet presAssocID="{BCF5A637-EACC-4CDD-AB7A-7F23929B5F3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1A238-E6EE-4D71-97B0-7E1C695C3C1D}" type="pres">
      <dgm:prSet presAssocID="{FB67C077-2F3C-487C-8581-D046DCBC8F23}" presName="spaceBetweenRectangles" presStyleCnt="0"/>
      <dgm:spPr/>
    </dgm:pt>
    <dgm:pt modelId="{BB190FAE-B8AD-4A62-B791-EB742AAF4F7A}" type="pres">
      <dgm:prSet presAssocID="{0A7D07DC-1A16-4393-B043-51162210C5A7}" presName="parentLin" presStyleCnt="0"/>
      <dgm:spPr/>
    </dgm:pt>
    <dgm:pt modelId="{4993D15A-C9BE-42E9-BAA6-401EE6D9C135}" type="pres">
      <dgm:prSet presAssocID="{0A7D07DC-1A16-4393-B043-51162210C5A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C95074C-E0F1-4F57-A032-8447F3F34957}" type="pres">
      <dgm:prSet presAssocID="{0A7D07DC-1A16-4393-B043-51162210C5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04B37-9ECB-4231-95F6-F1FA93A9AC6A}" type="pres">
      <dgm:prSet presAssocID="{0A7D07DC-1A16-4393-B043-51162210C5A7}" presName="negativeSpace" presStyleCnt="0"/>
      <dgm:spPr/>
    </dgm:pt>
    <dgm:pt modelId="{8B8C9007-B50B-4E13-95DF-D025C23EF7E6}" type="pres">
      <dgm:prSet presAssocID="{0A7D07DC-1A16-4393-B043-51162210C5A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C512-E68C-4992-AD5C-F8438EAA250E}" type="pres">
      <dgm:prSet presAssocID="{33A63254-49DA-47C4-AD11-CCD06834A54C}" presName="spaceBetweenRectangles" presStyleCnt="0"/>
      <dgm:spPr/>
    </dgm:pt>
    <dgm:pt modelId="{ED7A4419-52D2-49B0-9C2E-7C0CF28522FC}" type="pres">
      <dgm:prSet presAssocID="{E5E363E7-3107-48C6-B3F9-A42A88D98C44}" presName="parentLin" presStyleCnt="0"/>
      <dgm:spPr/>
    </dgm:pt>
    <dgm:pt modelId="{7AAA730F-6347-44AA-AF56-72921CF17BE7}" type="pres">
      <dgm:prSet presAssocID="{E5E363E7-3107-48C6-B3F9-A42A88D98C4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B6ACDA-AB76-434B-A40E-D847A475389D}" type="pres">
      <dgm:prSet presAssocID="{E5E363E7-3107-48C6-B3F9-A42A88D98C4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F16FF-829A-4594-99D3-4621EAAE508E}" type="pres">
      <dgm:prSet presAssocID="{E5E363E7-3107-48C6-B3F9-A42A88D98C44}" presName="negativeSpace" presStyleCnt="0"/>
      <dgm:spPr/>
    </dgm:pt>
    <dgm:pt modelId="{E7430CC1-8A27-4996-ADD8-0CB97941164D}" type="pres">
      <dgm:prSet presAssocID="{E5E363E7-3107-48C6-B3F9-A42A88D98C4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5B67F-D793-43B4-B1E7-281026B82541}" srcId="{BCF5A637-EACC-4CDD-AB7A-7F23929B5F38}" destId="{915D7AE3-5C3C-4561-B71E-28D75B6957E3}" srcOrd="0" destOrd="0" parTransId="{FF26A4CF-DB3F-4D8B-8290-F0C0F7CA9285}" sibTransId="{D0A06C03-9049-4E1E-985E-6575C1167E52}"/>
    <dgm:cxn modelId="{67465D2B-CA29-41C9-9676-81CEEDFA034C}" type="presOf" srcId="{0C9ABFA7-76CF-4863-B1E4-7E8006A35D04}" destId="{C9E9E19D-8FAF-4EC6-9215-C12DA3CDBC69}" srcOrd="0" destOrd="1" presId="urn:microsoft.com/office/officeart/2005/8/layout/list1"/>
    <dgm:cxn modelId="{A5AA73AD-F337-49F3-A430-B0E85A307099}" srcId="{AE273432-83DB-4A8B-912D-07D2D1E32EC6}" destId="{0C9ABFA7-76CF-4863-B1E4-7E8006A35D04}" srcOrd="1" destOrd="0" parTransId="{77E0EC58-4920-4B3C-8560-893419E7A4EA}" sibTransId="{480C835A-1143-4128-B6D8-0D46D27463DA}"/>
    <dgm:cxn modelId="{6D4C442D-A4A0-46DF-A649-A870FCE86447}" type="presOf" srcId="{0A7D07DC-1A16-4393-B043-51162210C5A7}" destId="{DC95074C-E0F1-4F57-A032-8447F3F34957}" srcOrd="1" destOrd="0" presId="urn:microsoft.com/office/officeart/2005/8/layout/list1"/>
    <dgm:cxn modelId="{C2D1CF64-619F-43E5-90BB-5A79ACC5D750}" type="presOf" srcId="{4199214E-C4A3-4103-A29A-41ECD9C684BF}" destId="{8B8C9007-B50B-4E13-95DF-D025C23EF7E6}" srcOrd="0" destOrd="0" presId="urn:microsoft.com/office/officeart/2005/8/layout/list1"/>
    <dgm:cxn modelId="{37B6D216-E9FD-48CD-A786-2FCCCC3B3AFD}" type="presOf" srcId="{61C0D47D-4EE8-4AAC-A2F9-6830A765F4CE}" destId="{66E48CB4-2E64-4E31-95DD-F41AF86DD2EC}" srcOrd="0" destOrd="2" presId="urn:microsoft.com/office/officeart/2005/8/layout/list1"/>
    <dgm:cxn modelId="{BE41FA39-6ABF-4C50-BFAE-A334957D25D7}" type="presOf" srcId="{21F79E77-6AC7-469F-9232-77E1FA44680D}" destId="{8B8C9007-B50B-4E13-95DF-D025C23EF7E6}" srcOrd="0" destOrd="1" presId="urn:microsoft.com/office/officeart/2005/8/layout/list1"/>
    <dgm:cxn modelId="{47AA28C5-09F1-4B58-A918-B1028F59004D}" type="presOf" srcId="{BCF5A637-EACC-4CDD-AB7A-7F23929B5F38}" destId="{D7C5689E-92A2-452F-AA7D-5F51642AB460}" srcOrd="0" destOrd="0" presId="urn:microsoft.com/office/officeart/2005/8/layout/list1"/>
    <dgm:cxn modelId="{C88A3C2E-8879-4375-BC6B-89196C7E5C13}" type="presOf" srcId="{915D7AE3-5C3C-4561-B71E-28D75B6957E3}" destId="{66E48CB4-2E64-4E31-95DD-F41AF86DD2EC}" srcOrd="0" destOrd="0" presId="urn:microsoft.com/office/officeart/2005/8/layout/list1"/>
    <dgm:cxn modelId="{E09F4889-C7FB-4D51-8BE4-CB90B9BE05C6}" type="presOf" srcId="{E5E363E7-3107-48C6-B3F9-A42A88D98C44}" destId="{04B6ACDA-AB76-434B-A40E-D847A475389D}" srcOrd="1" destOrd="0" presId="urn:microsoft.com/office/officeart/2005/8/layout/list1"/>
    <dgm:cxn modelId="{2B81484C-3792-4A56-A095-3034FB908309}" type="presOf" srcId="{D974322C-F393-4A82-96F3-52C032EED5C7}" destId="{C9E9E19D-8FAF-4EC6-9215-C12DA3CDBC69}" srcOrd="0" destOrd="0" presId="urn:microsoft.com/office/officeart/2005/8/layout/list1"/>
    <dgm:cxn modelId="{B394BC43-D09F-4A46-A854-79081703DAFE}" type="presOf" srcId="{F31C1893-DB90-495F-9C8E-1A8355516F94}" destId="{E7430CC1-8A27-4996-ADD8-0CB97941164D}" srcOrd="0" destOrd="0" presId="urn:microsoft.com/office/officeart/2005/8/layout/list1"/>
    <dgm:cxn modelId="{31ADE5E7-651E-49B9-853B-632E7BEE4E26}" srcId="{473517B4-07F9-4804-AFE2-56D910308AB3}" destId="{E5E363E7-3107-48C6-B3F9-A42A88D98C44}" srcOrd="3" destOrd="0" parTransId="{B012C5DB-1267-48B4-8132-DDCBFDBAB8F6}" sibTransId="{298F42D2-F7E9-4ADC-BA9F-9D9EC70817FA}"/>
    <dgm:cxn modelId="{378C013C-5A80-420D-8599-E7248E69C302}" type="presOf" srcId="{0A7D07DC-1A16-4393-B043-51162210C5A7}" destId="{4993D15A-C9BE-42E9-BAA6-401EE6D9C135}" srcOrd="0" destOrd="0" presId="urn:microsoft.com/office/officeart/2005/8/layout/list1"/>
    <dgm:cxn modelId="{04C131E3-D148-4A95-96AA-657A9EBAB08E}" type="presOf" srcId="{DC6318DE-BB6F-4628-8372-E5FACC6C58B0}" destId="{E7430CC1-8A27-4996-ADD8-0CB97941164D}" srcOrd="0" destOrd="1" presId="urn:microsoft.com/office/officeart/2005/8/layout/list1"/>
    <dgm:cxn modelId="{1FC46FF7-03A3-43BF-A16E-C012EAB9F5A8}" srcId="{E5E363E7-3107-48C6-B3F9-A42A88D98C44}" destId="{7C1EA89E-E805-40E4-BF8F-E25F68723FED}" srcOrd="2" destOrd="0" parTransId="{1590D798-FFAA-46F0-8B3A-79E052A32F89}" sibTransId="{3328A9F5-D5AA-4F95-A4C6-3442B8AFE36A}"/>
    <dgm:cxn modelId="{B963A431-4265-407D-B34D-D3B7F15E3AED}" type="presOf" srcId="{473517B4-07F9-4804-AFE2-56D910308AB3}" destId="{8099E701-BF31-49E4-ACE4-DA68E0AF0C7D}" srcOrd="0" destOrd="0" presId="urn:microsoft.com/office/officeart/2005/8/layout/list1"/>
    <dgm:cxn modelId="{4E079A04-C390-457B-9851-4DDA6B6894D6}" srcId="{E5E363E7-3107-48C6-B3F9-A42A88D98C44}" destId="{DC6318DE-BB6F-4628-8372-E5FACC6C58B0}" srcOrd="1" destOrd="0" parTransId="{FE3AD78D-6407-47A9-B53D-BDB19E214E2E}" sibTransId="{71AFD9E4-4E8B-4365-AA64-C286FB8B95A3}"/>
    <dgm:cxn modelId="{40B03409-94C2-460C-B97C-49DD9C95A418}" srcId="{BCF5A637-EACC-4CDD-AB7A-7F23929B5F38}" destId="{61C0D47D-4EE8-4AAC-A2F9-6830A765F4CE}" srcOrd="2" destOrd="0" parTransId="{459E18FD-C465-4334-BA25-738840BB06F5}" sibTransId="{6F1855FD-59E9-4C6A-A102-F21F0B459656}"/>
    <dgm:cxn modelId="{9F66D59A-4BAE-432A-90CC-E34D7735B3F7}" srcId="{0A7D07DC-1A16-4393-B043-51162210C5A7}" destId="{4199214E-C4A3-4103-A29A-41ECD9C684BF}" srcOrd="0" destOrd="0" parTransId="{868691D6-4D9C-4203-9CB0-88FC324B6A3B}" sibTransId="{2C02779E-0134-4BA0-9C19-720F41473B7E}"/>
    <dgm:cxn modelId="{A12C3007-A72C-4D7F-8B91-FFAB62864D19}" srcId="{473517B4-07F9-4804-AFE2-56D910308AB3}" destId="{BCF5A637-EACC-4CDD-AB7A-7F23929B5F38}" srcOrd="1" destOrd="0" parTransId="{DFF3A501-C78D-4949-BC19-C3213DAEF176}" sibTransId="{FB67C077-2F3C-487C-8581-D046DCBC8F23}"/>
    <dgm:cxn modelId="{6E096E79-41E5-4F74-9D63-124DCE386B0C}" srcId="{0A7D07DC-1A16-4393-B043-51162210C5A7}" destId="{21F79E77-6AC7-469F-9232-77E1FA44680D}" srcOrd="1" destOrd="0" parTransId="{D94F9ABD-EED4-4B73-A51D-529E6D62D250}" sibTransId="{F4DD0E00-487E-4599-ACBB-8A1CCD5185C2}"/>
    <dgm:cxn modelId="{C5877363-D9D5-48E2-AF27-90B4B6AF7B9C}" type="presOf" srcId="{BCF5A637-EACC-4CDD-AB7A-7F23929B5F38}" destId="{2A9DB016-A33D-4E20-8197-DB9E1932681A}" srcOrd="1" destOrd="0" presId="urn:microsoft.com/office/officeart/2005/8/layout/list1"/>
    <dgm:cxn modelId="{16FB5F2D-B65B-4B07-A37D-D510343A7F5B}" srcId="{473517B4-07F9-4804-AFE2-56D910308AB3}" destId="{0A7D07DC-1A16-4393-B043-51162210C5A7}" srcOrd="2" destOrd="0" parTransId="{53550F5A-7AC6-40F1-8566-752E5B02EC0D}" sibTransId="{33A63254-49DA-47C4-AD11-CCD06834A54C}"/>
    <dgm:cxn modelId="{E5AEF2C5-6EBA-4B6E-A8FC-AEA1A87CA4F3}" srcId="{473517B4-07F9-4804-AFE2-56D910308AB3}" destId="{AE273432-83DB-4A8B-912D-07D2D1E32EC6}" srcOrd="0" destOrd="0" parTransId="{47CCAADB-EEEB-4934-92EF-E0E134C93DF4}" sibTransId="{5BA344E5-499D-4362-BE79-8E6CDC94167D}"/>
    <dgm:cxn modelId="{7A4D739F-AD1E-4E89-B29B-C313871C88DF}" type="presOf" srcId="{AE273432-83DB-4A8B-912D-07D2D1E32EC6}" destId="{BCFF149A-2CC5-4294-9448-4CF4BD94AA59}" srcOrd="0" destOrd="0" presId="urn:microsoft.com/office/officeart/2005/8/layout/list1"/>
    <dgm:cxn modelId="{6B875A9D-1191-439F-BEA7-2BA4C95BCAD7}" srcId="{E5E363E7-3107-48C6-B3F9-A42A88D98C44}" destId="{F31C1893-DB90-495F-9C8E-1A8355516F94}" srcOrd="0" destOrd="0" parTransId="{B39D432E-C279-4107-9A73-7D6630702ACC}" sibTransId="{92F27FFD-C3AB-4F60-8286-C8EC8081B087}"/>
    <dgm:cxn modelId="{426B6CD9-91A3-4F38-957E-A9CC4AC9B525}" srcId="{BCF5A637-EACC-4CDD-AB7A-7F23929B5F38}" destId="{1385CE3C-7E1B-4FF1-977F-7481F5664D13}" srcOrd="1" destOrd="0" parTransId="{173C54DD-2F11-4F80-961D-4A04132FEC57}" sibTransId="{188F2268-43C5-44CB-9935-B015244B09F8}"/>
    <dgm:cxn modelId="{A0B54961-35D0-4B98-8A39-F03DC9153665}" type="presOf" srcId="{E5E363E7-3107-48C6-B3F9-A42A88D98C44}" destId="{7AAA730F-6347-44AA-AF56-72921CF17BE7}" srcOrd="0" destOrd="0" presId="urn:microsoft.com/office/officeart/2005/8/layout/list1"/>
    <dgm:cxn modelId="{E81FD9BF-5452-40AB-8491-D6497B03B34C}" type="presOf" srcId="{7C1EA89E-E805-40E4-BF8F-E25F68723FED}" destId="{E7430CC1-8A27-4996-ADD8-0CB97941164D}" srcOrd="0" destOrd="2" presId="urn:microsoft.com/office/officeart/2005/8/layout/list1"/>
    <dgm:cxn modelId="{A79FDBE1-3A9A-4CF2-B237-550546A8E289}" srcId="{AE273432-83DB-4A8B-912D-07D2D1E32EC6}" destId="{D974322C-F393-4A82-96F3-52C032EED5C7}" srcOrd="0" destOrd="0" parTransId="{0AA116F5-3C88-4660-B29C-33072735543B}" sibTransId="{D9A62014-E81C-4200-B51C-84B46B7E5F41}"/>
    <dgm:cxn modelId="{4F009DEC-EDE6-4EC4-9FB1-1017E6AB0E1D}" type="presOf" srcId="{AE273432-83DB-4A8B-912D-07D2D1E32EC6}" destId="{9360C1E9-6252-491B-AA90-D88023E89AF0}" srcOrd="1" destOrd="0" presId="urn:microsoft.com/office/officeart/2005/8/layout/list1"/>
    <dgm:cxn modelId="{1CA80BA5-EFA2-4841-818E-B0D20B06DD60}" type="presOf" srcId="{1385CE3C-7E1B-4FF1-977F-7481F5664D13}" destId="{66E48CB4-2E64-4E31-95DD-F41AF86DD2EC}" srcOrd="0" destOrd="1" presId="urn:microsoft.com/office/officeart/2005/8/layout/list1"/>
    <dgm:cxn modelId="{3E18C45A-1EBB-4E9B-A061-BDB5EA29D30B}" type="presParOf" srcId="{8099E701-BF31-49E4-ACE4-DA68E0AF0C7D}" destId="{CBCB8ADB-50CA-4531-A35F-C139EE829A4C}" srcOrd="0" destOrd="0" presId="urn:microsoft.com/office/officeart/2005/8/layout/list1"/>
    <dgm:cxn modelId="{3349408E-693F-40F9-9186-18233DFD872F}" type="presParOf" srcId="{CBCB8ADB-50CA-4531-A35F-C139EE829A4C}" destId="{BCFF149A-2CC5-4294-9448-4CF4BD94AA59}" srcOrd="0" destOrd="0" presId="urn:microsoft.com/office/officeart/2005/8/layout/list1"/>
    <dgm:cxn modelId="{66AC36FF-6C07-47FD-9FDD-7C809577F0F3}" type="presParOf" srcId="{CBCB8ADB-50CA-4531-A35F-C139EE829A4C}" destId="{9360C1E9-6252-491B-AA90-D88023E89AF0}" srcOrd="1" destOrd="0" presId="urn:microsoft.com/office/officeart/2005/8/layout/list1"/>
    <dgm:cxn modelId="{CA861C6A-D1E8-44DA-9E4B-2D5D7C534BD8}" type="presParOf" srcId="{8099E701-BF31-49E4-ACE4-DA68E0AF0C7D}" destId="{C3E6B62B-D094-447E-9118-DCA036E5AE87}" srcOrd="1" destOrd="0" presId="urn:microsoft.com/office/officeart/2005/8/layout/list1"/>
    <dgm:cxn modelId="{00A6B8B4-184F-4CB7-85E3-38DE0142ED4A}" type="presParOf" srcId="{8099E701-BF31-49E4-ACE4-DA68E0AF0C7D}" destId="{C9E9E19D-8FAF-4EC6-9215-C12DA3CDBC69}" srcOrd="2" destOrd="0" presId="urn:microsoft.com/office/officeart/2005/8/layout/list1"/>
    <dgm:cxn modelId="{99B09267-9D21-405B-8854-35BC1E70C592}" type="presParOf" srcId="{8099E701-BF31-49E4-ACE4-DA68E0AF0C7D}" destId="{D091219C-0D69-4EA0-A85D-3F140957CDF2}" srcOrd="3" destOrd="0" presId="urn:microsoft.com/office/officeart/2005/8/layout/list1"/>
    <dgm:cxn modelId="{D2D6DBD2-C5EA-4642-B415-012C0C3346CD}" type="presParOf" srcId="{8099E701-BF31-49E4-ACE4-DA68E0AF0C7D}" destId="{BE71D38F-BF9F-4C45-8FE7-CCB7C909DCD9}" srcOrd="4" destOrd="0" presId="urn:microsoft.com/office/officeart/2005/8/layout/list1"/>
    <dgm:cxn modelId="{E26D7FF3-31B0-439A-A9BE-7599EAD6BCC5}" type="presParOf" srcId="{BE71D38F-BF9F-4C45-8FE7-CCB7C909DCD9}" destId="{D7C5689E-92A2-452F-AA7D-5F51642AB460}" srcOrd="0" destOrd="0" presId="urn:microsoft.com/office/officeart/2005/8/layout/list1"/>
    <dgm:cxn modelId="{C631E60B-1F21-45C6-AE6F-C095B1031503}" type="presParOf" srcId="{BE71D38F-BF9F-4C45-8FE7-CCB7C909DCD9}" destId="{2A9DB016-A33D-4E20-8197-DB9E1932681A}" srcOrd="1" destOrd="0" presId="urn:microsoft.com/office/officeart/2005/8/layout/list1"/>
    <dgm:cxn modelId="{90859523-02B5-4E68-A418-E0025469E2DE}" type="presParOf" srcId="{8099E701-BF31-49E4-ACE4-DA68E0AF0C7D}" destId="{3DC31400-73A0-48C9-954B-1101D41C2CB2}" srcOrd="5" destOrd="0" presId="urn:microsoft.com/office/officeart/2005/8/layout/list1"/>
    <dgm:cxn modelId="{1E9371C6-D955-458E-99A4-6EDD0AAF72BF}" type="presParOf" srcId="{8099E701-BF31-49E4-ACE4-DA68E0AF0C7D}" destId="{66E48CB4-2E64-4E31-95DD-F41AF86DD2EC}" srcOrd="6" destOrd="0" presId="urn:microsoft.com/office/officeart/2005/8/layout/list1"/>
    <dgm:cxn modelId="{2059AD55-273C-4F30-8BCC-41443A8E6A1C}" type="presParOf" srcId="{8099E701-BF31-49E4-ACE4-DA68E0AF0C7D}" destId="{6C61A238-E6EE-4D71-97B0-7E1C695C3C1D}" srcOrd="7" destOrd="0" presId="urn:microsoft.com/office/officeart/2005/8/layout/list1"/>
    <dgm:cxn modelId="{E185C83F-B860-4BDD-B2D8-8F777CFC8D47}" type="presParOf" srcId="{8099E701-BF31-49E4-ACE4-DA68E0AF0C7D}" destId="{BB190FAE-B8AD-4A62-B791-EB742AAF4F7A}" srcOrd="8" destOrd="0" presId="urn:microsoft.com/office/officeart/2005/8/layout/list1"/>
    <dgm:cxn modelId="{A00AED20-7F68-4663-AD71-EEFA0EEFE065}" type="presParOf" srcId="{BB190FAE-B8AD-4A62-B791-EB742AAF4F7A}" destId="{4993D15A-C9BE-42E9-BAA6-401EE6D9C135}" srcOrd="0" destOrd="0" presId="urn:microsoft.com/office/officeart/2005/8/layout/list1"/>
    <dgm:cxn modelId="{2A9211CE-7DA0-49CD-BDFB-E6FAF4EEB28B}" type="presParOf" srcId="{BB190FAE-B8AD-4A62-B791-EB742AAF4F7A}" destId="{DC95074C-E0F1-4F57-A032-8447F3F34957}" srcOrd="1" destOrd="0" presId="urn:microsoft.com/office/officeart/2005/8/layout/list1"/>
    <dgm:cxn modelId="{37C8E7E5-DCCA-4639-B107-36EF59E70540}" type="presParOf" srcId="{8099E701-BF31-49E4-ACE4-DA68E0AF0C7D}" destId="{F9104B37-9ECB-4231-95F6-F1FA93A9AC6A}" srcOrd="9" destOrd="0" presId="urn:microsoft.com/office/officeart/2005/8/layout/list1"/>
    <dgm:cxn modelId="{14875F3A-0FD4-47BB-9BFA-42E2BE70D7E5}" type="presParOf" srcId="{8099E701-BF31-49E4-ACE4-DA68E0AF0C7D}" destId="{8B8C9007-B50B-4E13-95DF-D025C23EF7E6}" srcOrd="10" destOrd="0" presId="urn:microsoft.com/office/officeart/2005/8/layout/list1"/>
    <dgm:cxn modelId="{CF2EC1B2-DCA0-4B40-92F2-6580474BD934}" type="presParOf" srcId="{8099E701-BF31-49E4-ACE4-DA68E0AF0C7D}" destId="{48A0C512-E68C-4992-AD5C-F8438EAA250E}" srcOrd="11" destOrd="0" presId="urn:microsoft.com/office/officeart/2005/8/layout/list1"/>
    <dgm:cxn modelId="{049AAEEE-1599-4516-94AD-433C478A4D7C}" type="presParOf" srcId="{8099E701-BF31-49E4-ACE4-DA68E0AF0C7D}" destId="{ED7A4419-52D2-49B0-9C2E-7C0CF28522FC}" srcOrd="12" destOrd="0" presId="urn:microsoft.com/office/officeart/2005/8/layout/list1"/>
    <dgm:cxn modelId="{317A7F87-0E8F-45C9-9874-6332A7A204A0}" type="presParOf" srcId="{ED7A4419-52D2-49B0-9C2E-7C0CF28522FC}" destId="{7AAA730F-6347-44AA-AF56-72921CF17BE7}" srcOrd="0" destOrd="0" presId="urn:microsoft.com/office/officeart/2005/8/layout/list1"/>
    <dgm:cxn modelId="{30C7F12D-FEC5-4086-B9CF-6FE5115D349F}" type="presParOf" srcId="{ED7A4419-52D2-49B0-9C2E-7C0CF28522FC}" destId="{04B6ACDA-AB76-434B-A40E-D847A475389D}" srcOrd="1" destOrd="0" presId="urn:microsoft.com/office/officeart/2005/8/layout/list1"/>
    <dgm:cxn modelId="{F303C584-4361-47C3-8078-B9800F1FE7F2}" type="presParOf" srcId="{8099E701-BF31-49E4-ACE4-DA68E0AF0C7D}" destId="{9B8F16FF-829A-4594-99D3-4621EAAE508E}" srcOrd="13" destOrd="0" presId="urn:microsoft.com/office/officeart/2005/8/layout/list1"/>
    <dgm:cxn modelId="{4D995306-26B2-4EF2-8A94-231038816748}" type="presParOf" srcId="{8099E701-BF31-49E4-ACE4-DA68E0AF0C7D}" destId="{E7430CC1-8A27-4996-ADD8-0CB9794116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AC1A35-5447-4B60-936A-E86A5C21FD56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FE33D4-1A56-401B-94C5-9146950A0D19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Выносливость</a:t>
          </a:r>
        </a:p>
      </dgm:t>
    </dgm:pt>
    <dgm:pt modelId="{991D80CF-9B94-46A8-A511-31F8A02857ED}" type="parTrans" cxnId="{2210D02E-A57A-44F1-A7FF-98E805BD9982}">
      <dgm:prSet/>
      <dgm:spPr/>
      <dgm:t>
        <a:bodyPr/>
        <a:lstStyle/>
        <a:p>
          <a:endParaRPr lang="ru-RU"/>
        </a:p>
      </dgm:t>
    </dgm:pt>
    <dgm:pt modelId="{3F924F71-355D-4500-9861-8F2738161B88}" type="sibTrans" cxnId="{2210D02E-A57A-44F1-A7FF-98E805BD9982}">
      <dgm:prSet/>
      <dgm:spPr/>
      <dgm:t>
        <a:bodyPr/>
        <a:lstStyle/>
        <a:p>
          <a:endParaRPr lang="ru-RU"/>
        </a:p>
      </dgm:t>
    </dgm:pt>
    <dgm:pt modelId="{83D3666F-9364-48CD-9688-1251CA2270F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Равновесие</a:t>
          </a:r>
          <a:r>
            <a:rPr lang="ru-RU" sz="2800" b="1" dirty="0" smtClean="0">
              <a:solidFill>
                <a:srgbClr val="0070C0"/>
              </a:solidFill>
            </a:rPr>
            <a:t> </a:t>
          </a:r>
          <a:endParaRPr lang="ru-RU" sz="2800" b="1" dirty="0">
            <a:solidFill>
              <a:srgbClr val="0070C0"/>
            </a:solidFill>
          </a:endParaRPr>
        </a:p>
      </dgm:t>
    </dgm:pt>
    <dgm:pt modelId="{2D4DD173-645C-4CAF-8F78-98F4269D6252}" type="parTrans" cxnId="{798EA3EA-D016-44CB-96C8-FA7FDBDC3ED0}">
      <dgm:prSet/>
      <dgm:spPr/>
      <dgm:t>
        <a:bodyPr/>
        <a:lstStyle/>
        <a:p>
          <a:endParaRPr lang="ru-RU"/>
        </a:p>
      </dgm:t>
    </dgm:pt>
    <dgm:pt modelId="{FEEA8284-F75D-4E71-B5AA-34EBCC703806}" type="sibTrans" cxnId="{798EA3EA-D016-44CB-96C8-FA7FDBDC3ED0}">
      <dgm:prSet/>
      <dgm:spPr/>
      <dgm:t>
        <a:bodyPr/>
        <a:lstStyle/>
        <a:p>
          <a:endParaRPr lang="ru-RU"/>
        </a:p>
      </dgm:t>
    </dgm:pt>
    <dgm:pt modelId="{F2A973DE-1E38-4612-A787-FC0509C1D0D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Гибкость</a:t>
          </a:r>
          <a:endParaRPr lang="ru-RU" sz="2800" b="1" dirty="0">
            <a:solidFill>
              <a:srgbClr val="002060"/>
            </a:solidFill>
          </a:endParaRPr>
        </a:p>
      </dgm:t>
    </dgm:pt>
    <dgm:pt modelId="{709AB397-A395-48C6-8565-AB30E78864EC}" type="parTrans" cxnId="{D22290F5-9D7B-4CCA-A809-1E57A6742843}">
      <dgm:prSet/>
      <dgm:spPr/>
      <dgm:t>
        <a:bodyPr/>
        <a:lstStyle/>
        <a:p>
          <a:endParaRPr lang="ru-RU"/>
        </a:p>
      </dgm:t>
    </dgm:pt>
    <dgm:pt modelId="{9299F855-E994-495D-B192-0BB8674A25E6}" type="sibTrans" cxnId="{D22290F5-9D7B-4CCA-A809-1E57A6742843}">
      <dgm:prSet/>
      <dgm:spPr/>
      <dgm:t>
        <a:bodyPr/>
        <a:lstStyle/>
        <a:p>
          <a:endParaRPr lang="ru-RU"/>
        </a:p>
      </dgm:t>
    </dgm:pt>
    <dgm:pt modelId="{63508C9F-258B-4C48-B75D-1CFC18646D29}">
      <dgm:prSet phldrT="[Текст]" custT="1"/>
      <dgm:spPr/>
      <dgm:t>
        <a:bodyPr/>
        <a:lstStyle/>
        <a:p>
          <a:r>
            <a:rPr lang="ru-RU" sz="2700" b="1" dirty="0" smtClean="0">
              <a:solidFill>
                <a:srgbClr val="002060"/>
              </a:solidFill>
            </a:rPr>
            <a:t>Ловкость</a:t>
          </a:r>
          <a:endParaRPr lang="ru-RU" sz="2700" b="1" dirty="0">
            <a:solidFill>
              <a:srgbClr val="002060"/>
            </a:solidFill>
          </a:endParaRPr>
        </a:p>
      </dgm:t>
    </dgm:pt>
    <dgm:pt modelId="{F156ACB3-188D-43AE-8B3B-17CE45A47FC9}" type="parTrans" cxnId="{53DD99FA-C538-4CB6-AEBC-7890D709D8A0}">
      <dgm:prSet/>
      <dgm:spPr/>
      <dgm:t>
        <a:bodyPr/>
        <a:lstStyle/>
        <a:p>
          <a:endParaRPr lang="ru-RU"/>
        </a:p>
      </dgm:t>
    </dgm:pt>
    <dgm:pt modelId="{5E541EC7-5B35-4566-84C1-67CF17AEC7B3}" type="sibTrans" cxnId="{53DD99FA-C538-4CB6-AEBC-7890D709D8A0}">
      <dgm:prSet/>
      <dgm:spPr/>
      <dgm:t>
        <a:bodyPr/>
        <a:lstStyle/>
        <a:p>
          <a:endParaRPr lang="ru-RU"/>
        </a:p>
      </dgm:t>
    </dgm:pt>
    <dgm:pt modelId="{1F761CCC-E7B3-4CE3-8A0B-20D94D74955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Сила</a:t>
          </a:r>
          <a:endParaRPr lang="ru-RU" sz="2800" b="1" dirty="0">
            <a:solidFill>
              <a:srgbClr val="002060"/>
            </a:solidFill>
          </a:endParaRPr>
        </a:p>
      </dgm:t>
    </dgm:pt>
    <dgm:pt modelId="{1196D461-CAA2-474F-AD11-DFA8DAC86D3E}" type="parTrans" cxnId="{90CBA993-7151-4450-97F9-804597E741C5}">
      <dgm:prSet/>
      <dgm:spPr/>
      <dgm:t>
        <a:bodyPr/>
        <a:lstStyle/>
        <a:p>
          <a:endParaRPr lang="ru-RU"/>
        </a:p>
      </dgm:t>
    </dgm:pt>
    <dgm:pt modelId="{6E7DC8A6-574C-4381-90A4-32E83680C496}" type="sibTrans" cxnId="{90CBA993-7151-4450-97F9-804597E741C5}">
      <dgm:prSet/>
      <dgm:spPr/>
      <dgm:t>
        <a:bodyPr/>
        <a:lstStyle/>
        <a:p>
          <a:endParaRPr lang="ru-RU"/>
        </a:p>
      </dgm:t>
    </dgm:pt>
    <dgm:pt modelId="{847FAFED-2961-41DC-979C-C6AE161DF32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Быстрота</a:t>
          </a:r>
          <a:endParaRPr lang="ru-RU" sz="2800" b="1" dirty="0">
            <a:solidFill>
              <a:srgbClr val="002060"/>
            </a:solidFill>
          </a:endParaRPr>
        </a:p>
      </dgm:t>
    </dgm:pt>
    <dgm:pt modelId="{2CE9C6DA-F25E-4A7E-BDEC-B46B26F57B54}" type="parTrans" cxnId="{897E5D08-315F-4D15-BA2D-ABC48DF6CE1B}">
      <dgm:prSet/>
      <dgm:spPr/>
      <dgm:t>
        <a:bodyPr/>
        <a:lstStyle/>
        <a:p>
          <a:endParaRPr lang="ru-RU"/>
        </a:p>
      </dgm:t>
    </dgm:pt>
    <dgm:pt modelId="{3560A60C-E5A6-42A7-88CF-0F786EA1EBB1}" type="sibTrans" cxnId="{897E5D08-315F-4D15-BA2D-ABC48DF6CE1B}">
      <dgm:prSet/>
      <dgm:spPr/>
      <dgm:t>
        <a:bodyPr/>
        <a:lstStyle/>
        <a:p>
          <a:endParaRPr lang="ru-RU"/>
        </a:p>
      </dgm:t>
    </dgm:pt>
    <dgm:pt modelId="{8C3B2771-DDAB-4BCF-B7A2-9D5F9817335F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Глазомер</a:t>
          </a:r>
          <a:r>
            <a:rPr lang="ru-RU" sz="2800" dirty="0" smtClean="0"/>
            <a:t> </a:t>
          </a:r>
          <a:endParaRPr lang="ru-RU" sz="2800" dirty="0"/>
        </a:p>
      </dgm:t>
    </dgm:pt>
    <dgm:pt modelId="{3FAF05F9-3598-4BB2-813C-A3F2EEB7E69B}" type="parTrans" cxnId="{E31EDD72-036C-4437-ACD6-1E88A77A1FF4}">
      <dgm:prSet/>
      <dgm:spPr/>
      <dgm:t>
        <a:bodyPr/>
        <a:lstStyle/>
        <a:p>
          <a:endParaRPr lang="ru-RU"/>
        </a:p>
      </dgm:t>
    </dgm:pt>
    <dgm:pt modelId="{08D6BE3C-0A1F-42D5-B899-3DA32447B284}" type="sibTrans" cxnId="{E31EDD72-036C-4437-ACD6-1E88A77A1FF4}">
      <dgm:prSet/>
      <dgm:spPr/>
      <dgm:t>
        <a:bodyPr/>
        <a:lstStyle/>
        <a:p>
          <a:endParaRPr lang="ru-RU"/>
        </a:p>
      </dgm:t>
    </dgm:pt>
    <dgm:pt modelId="{0606FEB0-8A00-4C4F-8CD5-8166F5618B07}" type="pres">
      <dgm:prSet presAssocID="{EAAC1A35-5447-4B60-936A-E86A5C21FD5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BE1A9-D264-4A6A-A333-DB0C15574086}" type="pres">
      <dgm:prSet presAssocID="{EAAC1A35-5447-4B60-936A-E86A5C21FD56}" presName="comp1" presStyleCnt="0"/>
      <dgm:spPr/>
    </dgm:pt>
    <dgm:pt modelId="{146541CF-2C86-441C-82F8-90D7C64BC5AB}" type="pres">
      <dgm:prSet presAssocID="{EAAC1A35-5447-4B60-936A-E86A5C21FD56}" presName="circle1" presStyleLbl="node1" presStyleIdx="0" presStyleCnt="7" custScaleX="133147"/>
      <dgm:spPr/>
      <dgm:t>
        <a:bodyPr/>
        <a:lstStyle/>
        <a:p>
          <a:endParaRPr lang="ru-RU"/>
        </a:p>
      </dgm:t>
    </dgm:pt>
    <dgm:pt modelId="{65C78270-6574-469A-9530-BEB2AB8611F6}" type="pres">
      <dgm:prSet presAssocID="{EAAC1A35-5447-4B60-936A-E86A5C21FD56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461C-2F36-4A14-B186-90FB53BB89FF}" type="pres">
      <dgm:prSet presAssocID="{EAAC1A35-5447-4B60-936A-E86A5C21FD56}" presName="comp2" presStyleCnt="0"/>
      <dgm:spPr/>
    </dgm:pt>
    <dgm:pt modelId="{7BF5B950-C2B0-4F2E-BD1C-47852F5D8A98}" type="pres">
      <dgm:prSet presAssocID="{EAAC1A35-5447-4B60-936A-E86A5C21FD56}" presName="circle2" presStyleLbl="node1" presStyleIdx="1" presStyleCnt="7" custScaleX="129162"/>
      <dgm:spPr/>
      <dgm:t>
        <a:bodyPr/>
        <a:lstStyle/>
        <a:p>
          <a:endParaRPr lang="ru-RU"/>
        </a:p>
      </dgm:t>
    </dgm:pt>
    <dgm:pt modelId="{DFC8FD04-1CCB-4748-A6B0-5DECD6B0754B}" type="pres">
      <dgm:prSet presAssocID="{EAAC1A35-5447-4B60-936A-E86A5C21FD56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F9E36-EB7A-4CF7-AB8F-F30C3E2FE32C}" type="pres">
      <dgm:prSet presAssocID="{EAAC1A35-5447-4B60-936A-E86A5C21FD56}" presName="comp3" presStyleCnt="0"/>
      <dgm:spPr/>
    </dgm:pt>
    <dgm:pt modelId="{D1B8776A-BAA3-4156-B0D9-A98EC2E76C31}" type="pres">
      <dgm:prSet presAssocID="{EAAC1A35-5447-4B60-936A-E86A5C21FD56}" presName="circle3" presStyleLbl="node1" presStyleIdx="2" presStyleCnt="7" custScaleX="133481"/>
      <dgm:spPr/>
      <dgm:t>
        <a:bodyPr/>
        <a:lstStyle/>
        <a:p>
          <a:endParaRPr lang="ru-RU"/>
        </a:p>
      </dgm:t>
    </dgm:pt>
    <dgm:pt modelId="{08A90FF3-709F-419A-AADB-07B75DBFC0BD}" type="pres">
      <dgm:prSet presAssocID="{EAAC1A35-5447-4B60-936A-E86A5C21FD56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C4752-3113-4275-87AC-8A57722E9F9D}" type="pres">
      <dgm:prSet presAssocID="{EAAC1A35-5447-4B60-936A-E86A5C21FD56}" presName="comp4" presStyleCnt="0"/>
      <dgm:spPr/>
    </dgm:pt>
    <dgm:pt modelId="{B6F49DFA-436D-432D-8299-423293583707}" type="pres">
      <dgm:prSet presAssocID="{EAAC1A35-5447-4B60-936A-E86A5C21FD56}" presName="circle4" presStyleLbl="node1" presStyleIdx="3" presStyleCnt="7" custScaleX="135908"/>
      <dgm:spPr/>
      <dgm:t>
        <a:bodyPr/>
        <a:lstStyle/>
        <a:p>
          <a:endParaRPr lang="ru-RU"/>
        </a:p>
      </dgm:t>
    </dgm:pt>
    <dgm:pt modelId="{EE88E43C-71F0-4525-899C-6DD046B6FA78}" type="pres">
      <dgm:prSet presAssocID="{EAAC1A35-5447-4B60-936A-E86A5C21FD56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6EA1A-68F6-40F4-8DD6-C67A29370EB2}" type="pres">
      <dgm:prSet presAssocID="{EAAC1A35-5447-4B60-936A-E86A5C21FD56}" presName="comp5" presStyleCnt="0"/>
      <dgm:spPr/>
    </dgm:pt>
    <dgm:pt modelId="{C3EB298C-E798-4A20-90B6-8444E815F0EF}" type="pres">
      <dgm:prSet presAssocID="{EAAC1A35-5447-4B60-936A-E86A5C21FD56}" presName="circle5" presStyleLbl="node1" presStyleIdx="4" presStyleCnt="7" custScaleX="163514"/>
      <dgm:spPr/>
      <dgm:t>
        <a:bodyPr/>
        <a:lstStyle/>
        <a:p>
          <a:endParaRPr lang="ru-RU"/>
        </a:p>
      </dgm:t>
    </dgm:pt>
    <dgm:pt modelId="{764AD820-E3BE-43D3-8F58-538CE0B68604}" type="pres">
      <dgm:prSet presAssocID="{EAAC1A35-5447-4B60-936A-E86A5C21FD56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9336C-143E-492D-8E8B-BD8B89304F17}" type="pres">
      <dgm:prSet presAssocID="{EAAC1A35-5447-4B60-936A-E86A5C21FD56}" presName="comp6" presStyleCnt="0"/>
      <dgm:spPr/>
    </dgm:pt>
    <dgm:pt modelId="{A0032A79-24B1-423C-9997-7168A5969144}" type="pres">
      <dgm:prSet presAssocID="{EAAC1A35-5447-4B60-936A-E86A5C21FD56}" presName="circle6" presStyleLbl="node1" presStyleIdx="5" presStyleCnt="7" custScaleX="224248" custScaleY="111350"/>
      <dgm:spPr/>
      <dgm:t>
        <a:bodyPr/>
        <a:lstStyle/>
        <a:p>
          <a:endParaRPr lang="ru-RU"/>
        </a:p>
      </dgm:t>
    </dgm:pt>
    <dgm:pt modelId="{CCFC7A19-73B0-4D39-B53F-44505FAC828B}" type="pres">
      <dgm:prSet presAssocID="{EAAC1A35-5447-4B60-936A-E86A5C21FD56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24264-F0AC-4108-AB81-7563E0C1C119}" type="pres">
      <dgm:prSet presAssocID="{EAAC1A35-5447-4B60-936A-E86A5C21FD56}" presName="comp7" presStyleCnt="0"/>
      <dgm:spPr/>
    </dgm:pt>
    <dgm:pt modelId="{A96CDD65-698B-4A08-B493-86314F5BA959}" type="pres">
      <dgm:prSet presAssocID="{EAAC1A35-5447-4B60-936A-E86A5C21FD56}" presName="circle7" presStyleLbl="node1" presStyleIdx="6" presStyleCnt="7" custScaleX="280310"/>
      <dgm:spPr/>
      <dgm:t>
        <a:bodyPr/>
        <a:lstStyle/>
        <a:p>
          <a:endParaRPr lang="ru-RU"/>
        </a:p>
      </dgm:t>
    </dgm:pt>
    <dgm:pt modelId="{32D460D7-F2F4-46CA-B424-877323CCC953}" type="pres">
      <dgm:prSet presAssocID="{EAAC1A35-5447-4B60-936A-E86A5C21FD56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6D41E-BD23-462C-918A-8BF5BBA1F336}" type="presOf" srcId="{8C3B2771-DDAB-4BCF-B7A2-9D5F9817335F}" destId="{CCFC7A19-73B0-4D39-B53F-44505FAC828B}" srcOrd="1" destOrd="0" presId="urn:microsoft.com/office/officeart/2005/8/layout/venn2"/>
    <dgm:cxn modelId="{53DD99FA-C538-4CB6-AEBC-7890D709D8A0}" srcId="{EAAC1A35-5447-4B60-936A-E86A5C21FD56}" destId="{63508C9F-258B-4C48-B75D-1CFC18646D29}" srcOrd="3" destOrd="0" parTransId="{F156ACB3-188D-43AE-8B3B-17CE45A47FC9}" sibTransId="{5E541EC7-5B35-4566-84C1-67CF17AEC7B3}"/>
    <dgm:cxn modelId="{8842B9FD-816D-404B-BE41-C303B82CCE62}" type="presOf" srcId="{847FAFED-2961-41DC-979C-C6AE161DF321}" destId="{764AD820-E3BE-43D3-8F58-538CE0B68604}" srcOrd="1" destOrd="0" presId="urn:microsoft.com/office/officeart/2005/8/layout/venn2"/>
    <dgm:cxn modelId="{38DB35D0-79E3-41EA-BA2F-30BC7EBA23D4}" type="presOf" srcId="{63508C9F-258B-4C48-B75D-1CFC18646D29}" destId="{B6F49DFA-436D-432D-8299-423293583707}" srcOrd="0" destOrd="0" presId="urn:microsoft.com/office/officeart/2005/8/layout/venn2"/>
    <dgm:cxn modelId="{E31EDD72-036C-4437-ACD6-1E88A77A1FF4}" srcId="{EAAC1A35-5447-4B60-936A-E86A5C21FD56}" destId="{8C3B2771-DDAB-4BCF-B7A2-9D5F9817335F}" srcOrd="5" destOrd="0" parTransId="{3FAF05F9-3598-4BB2-813C-A3F2EEB7E69B}" sibTransId="{08D6BE3C-0A1F-42D5-B899-3DA32447B284}"/>
    <dgm:cxn modelId="{A5A8DE7F-599B-4929-BC76-58F95270E2F5}" type="presOf" srcId="{F2A973DE-1E38-4612-A787-FC0509C1D0DA}" destId="{D1B8776A-BAA3-4156-B0D9-A98EC2E76C31}" srcOrd="0" destOrd="0" presId="urn:microsoft.com/office/officeart/2005/8/layout/venn2"/>
    <dgm:cxn modelId="{CF8148BB-8391-404D-ABFA-66AE4EF2A9E0}" type="presOf" srcId="{F2A973DE-1E38-4612-A787-FC0509C1D0DA}" destId="{08A90FF3-709F-419A-AADB-07B75DBFC0BD}" srcOrd="1" destOrd="0" presId="urn:microsoft.com/office/officeart/2005/8/layout/venn2"/>
    <dgm:cxn modelId="{F0C181A7-1606-45A7-801A-22C7FFE5ABE7}" type="presOf" srcId="{63FE33D4-1A56-401B-94C5-9146950A0D19}" destId="{65C78270-6574-469A-9530-BEB2AB8611F6}" srcOrd="1" destOrd="0" presId="urn:microsoft.com/office/officeart/2005/8/layout/venn2"/>
    <dgm:cxn modelId="{798EA3EA-D016-44CB-96C8-FA7FDBDC3ED0}" srcId="{EAAC1A35-5447-4B60-936A-E86A5C21FD56}" destId="{83D3666F-9364-48CD-9688-1251CA2270FA}" srcOrd="1" destOrd="0" parTransId="{2D4DD173-645C-4CAF-8F78-98F4269D6252}" sibTransId="{FEEA8284-F75D-4E71-B5AA-34EBCC703806}"/>
    <dgm:cxn modelId="{90CBA993-7151-4450-97F9-804597E741C5}" srcId="{EAAC1A35-5447-4B60-936A-E86A5C21FD56}" destId="{1F761CCC-E7B3-4CE3-8A0B-20D94D749557}" srcOrd="6" destOrd="0" parTransId="{1196D461-CAA2-474F-AD11-DFA8DAC86D3E}" sibTransId="{6E7DC8A6-574C-4381-90A4-32E83680C496}"/>
    <dgm:cxn modelId="{BD635F95-5203-49A8-9021-0752767C2211}" type="presOf" srcId="{83D3666F-9364-48CD-9688-1251CA2270FA}" destId="{7BF5B950-C2B0-4F2E-BD1C-47852F5D8A98}" srcOrd="0" destOrd="0" presId="urn:microsoft.com/office/officeart/2005/8/layout/venn2"/>
    <dgm:cxn modelId="{2210D02E-A57A-44F1-A7FF-98E805BD9982}" srcId="{EAAC1A35-5447-4B60-936A-E86A5C21FD56}" destId="{63FE33D4-1A56-401B-94C5-9146950A0D19}" srcOrd="0" destOrd="0" parTransId="{991D80CF-9B94-46A8-A511-31F8A02857ED}" sibTransId="{3F924F71-355D-4500-9861-8F2738161B88}"/>
    <dgm:cxn modelId="{11BF82D6-3D7B-4E04-88CB-9C034E252766}" type="presOf" srcId="{847FAFED-2961-41DC-979C-C6AE161DF321}" destId="{C3EB298C-E798-4A20-90B6-8444E815F0EF}" srcOrd="0" destOrd="0" presId="urn:microsoft.com/office/officeart/2005/8/layout/venn2"/>
    <dgm:cxn modelId="{6FEC955D-1024-4E9C-934D-A4B1C6A4CD42}" type="presOf" srcId="{63508C9F-258B-4C48-B75D-1CFC18646D29}" destId="{EE88E43C-71F0-4525-899C-6DD046B6FA78}" srcOrd="1" destOrd="0" presId="urn:microsoft.com/office/officeart/2005/8/layout/venn2"/>
    <dgm:cxn modelId="{C703A360-89BE-4041-8308-9A3030E07632}" type="presOf" srcId="{8C3B2771-DDAB-4BCF-B7A2-9D5F9817335F}" destId="{A0032A79-24B1-423C-9997-7168A5969144}" srcOrd="0" destOrd="0" presId="urn:microsoft.com/office/officeart/2005/8/layout/venn2"/>
    <dgm:cxn modelId="{D22290F5-9D7B-4CCA-A809-1E57A6742843}" srcId="{EAAC1A35-5447-4B60-936A-E86A5C21FD56}" destId="{F2A973DE-1E38-4612-A787-FC0509C1D0DA}" srcOrd="2" destOrd="0" parTransId="{709AB397-A395-48C6-8565-AB30E78864EC}" sibTransId="{9299F855-E994-495D-B192-0BB8674A25E6}"/>
    <dgm:cxn modelId="{741C134C-911F-4285-A501-768BA15F9471}" type="presOf" srcId="{83D3666F-9364-48CD-9688-1251CA2270FA}" destId="{DFC8FD04-1CCB-4748-A6B0-5DECD6B0754B}" srcOrd="1" destOrd="0" presId="urn:microsoft.com/office/officeart/2005/8/layout/venn2"/>
    <dgm:cxn modelId="{0327D2D9-6379-4508-94B1-69CF03A83D77}" type="presOf" srcId="{EAAC1A35-5447-4B60-936A-E86A5C21FD56}" destId="{0606FEB0-8A00-4C4F-8CD5-8166F5618B07}" srcOrd="0" destOrd="0" presId="urn:microsoft.com/office/officeart/2005/8/layout/venn2"/>
    <dgm:cxn modelId="{D93F3D43-0116-4629-AFD3-729096C761AE}" type="presOf" srcId="{1F761CCC-E7B3-4CE3-8A0B-20D94D749557}" destId="{32D460D7-F2F4-46CA-B424-877323CCC953}" srcOrd="1" destOrd="0" presId="urn:microsoft.com/office/officeart/2005/8/layout/venn2"/>
    <dgm:cxn modelId="{897E5D08-315F-4D15-BA2D-ABC48DF6CE1B}" srcId="{EAAC1A35-5447-4B60-936A-E86A5C21FD56}" destId="{847FAFED-2961-41DC-979C-C6AE161DF321}" srcOrd="4" destOrd="0" parTransId="{2CE9C6DA-F25E-4A7E-BDEC-B46B26F57B54}" sibTransId="{3560A60C-E5A6-42A7-88CF-0F786EA1EBB1}"/>
    <dgm:cxn modelId="{BB586183-621A-4B17-BD36-0CD7C67E8895}" type="presOf" srcId="{63FE33D4-1A56-401B-94C5-9146950A0D19}" destId="{146541CF-2C86-441C-82F8-90D7C64BC5AB}" srcOrd="0" destOrd="0" presId="urn:microsoft.com/office/officeart/2005/8/layout/venn2"/>
    <dgm:cxn modelId="{A8593E0B-AFF1-4F51-A134-11FF4B6F0E0A}" type="presOf" srcId="{1F761CCC-E7B3-4CE3-8A0B-20D94D749557}" destId="{A96CDD65-698B-4A08-B493-86314F5BA959}" srcOrd="0" destOrd="0" presId="urn:microsoft.com/office/officeart/2005/8/layout/venn2"/>
    <dgm:cxn modelId="{7D630FD1-F1D6-4C17-8BD8-7E060F08FA01}" type="presParOf" srcId="{0606FEB0-8A00-4C4F-8CD5-8166F5618B07}" destId="{6DEBE1A9-D264-4A6A-A333-DB0C15574086}" srcOrd="0" destOrd="0" presId="urn:microsoft.com/office/officeart/2005/8/layout/venn2"/>
    <dgm:cxn modelId="{7DD6EE7E-1AB1-47B0-B36B-A7CA0C86F97E}" type="presParOf" srcId="{6DEBE1A9-D264-4A6A-A333-DB0C15574086}" destId="{146541CF-2C86-441C-82F8-90D7C64BC5AB}" srcOrd="0" destOrd="0" presId="urn:microsoft.com/office/officeart/2005/8/layout/venn2"/>
    <dgm:cxn modelId="{1A711CB0-622B-43FE-8466-D4B4321CCA8F}" type="presParOf" srcId="{6DEBE1A9-D264-4A6A-A333-DB0C15574086}" destId="{65C78270-6574-469A-9530-BEB2AB8611F6}" srcOrd="1" destOrd="0" presId="urn:microsoft.com/office/officeart/2005/8/layout/venn2"/>
    <dgm:cxn modelId="{AD35FF71-FA9C-4401-9B1C-51A4746F6401}" type="presParOf" srcId="{0606FEB0-8A00-4C4F-8CD5-8166F5618B07}" destId="{01C4461C-2F36-4A14-B186-90FB53BB89FF}" srcOrd="1" destOrd="0" presId="urn:microsoft.com/office/officeart/2005/8/layout/venn2"/>
    <dgm:cxn modelId="{F941FC03-3247-4A88-82CC-8468599F2B17}" type="presParOf" srcId="{01C4461C-2F36-4A14-B186-90FB53BB89FF}" destId="{7BF5B950-C2B0-4F2E-BD1C-47852F5D8A98}" srcOrd="0" destOrd="0" presId="urn:microsoft.com/office/officeart/2005/8/layout/venn2"/>
    <dgm:cxn modelId="{C9DB9D36-092F-422B-BF69-F1D73900335E}" type="presParOf" srcId="{01C4461C-2F36-4A14-B186-90FB53BB89FF}" destId="{DFC8FD04-1CCB-4748-A6B0-5DECD6B0754B}" srcOrd="1" destOrd="0" presId="urn:microsoft.com/office/officeart/2005/8/layout/venn2"/>
    <dgm:cxn modelId="{5781FD5E-83A9-4DC9-8571-8DB2C6447ECA}" type="presParOf" srcId="{0606FEB0-8A00-4C4F-8CD5-8166F5618B07}" destId="{168F9E36-EB7A-4CF7-AB8F-F30C3E2FE32C}" srcOrd="2" destOrd="0" presId="urn:microsoft.com/office/officeart/2005/8/layout/venn2"/>
    <dgm:cxn modelId="{BD45C002-CA26-4701-92F9-618E28D75CE8}" type="presParOf" srcId="{168F9E36-EB7A-4CF7-AB8F-F30C3E2FE32C}" destId="{D1B8776A-BAA3-4156-B0D9-A98EC2E76C31}" srcOrd="0" destOrd="0" presId="urn:microsoft.com/office/officeart/2005/8/layout/venn2"/>
    <dgm:cxn modelId="{C36AA8C9-5704-40F1-B7B3-2A53B28EE6A9}" type="presParOf" srcId="{168F9E36-EB7A-4CF7-AB8F-F30C3E2FE32C}" destId="{08A90FF3-709F-419A-AADB-07B75DBFC0BD}" srcOrd="1" destOrd="0" presId="urn:microsoft.com/office/officeart/2005/8/layout/venn2"/>
    <dgm:cxn modelId="{9E576EC4-EB9B-455A-9664-68C7A800B5FD}" type="presParOf" srcId="{0606FEB0-8A00-4C4F-8CD5-8166F5618B07}" destId="{4BDC4752-3113-4275-87AC-8A57722E9F9D}" srcOrd="3" destOrd="0" presId="urn:microsoft.com/office/officeart/2005/8/layout/venn2"/>
    <dgm:cxn modelId="{E40BCEEA-5FAF-4271-9E05-57E098DE41C8}" type="presParOf" srcId="{4BDC4752-3113-4275-87AC-8A57722E9F9D}" destId="{B6F49DFA-436D-432D-8299-423293583707}" srcOrd="0" destOrd="0" presId="urn:microsoft.com/office/officeart/2005/8/layout/venn2"/>
    <dgm:cxn modelId="{52D2D108-6CCF-4107-8872-0DF462925F3B}" type="presParOf" srcId="{4BDC4752-3113-4275-87AC-8A57722E9F9D}" destId="{EE88E43C-71F0-4525-899C-6DD046B6FA78}" srcOrd="1" destOrd="0" presId="urn:microsoft.com/office/officeart/2005/8/layout/venn2"/>
    <dgm:cxn modelId="{5870C772-0DB8-4C2C-B201-B91395B788C2}" type="presParOf" srcId="{0606FEB0-8A00-4C4F-8CD5-8166F5618B07}" destId="{0916EA1A-68F6-40F4-8DD6-C67A29370EB2}" srcOrd="4" destOrd="0" presId="urn:microsoft.com/office/officeart/2005/8/layout/venn2"/>
    <dgm:cxn modelId="{C318DE60-6DB4-4DCB-87D8-F2841A51687F}" type="presParOf" srcId="{0916EA1A-68F6-40F4-8DD6-C67A29370EB2}" destId="{C3EB298C-E798-4A20-90B6-8444E815F0EF}" srcOrd="0" destOrd="0" presId="urn:microsoft.com/office/officeart/2005/8/layout/venn2"/>
    <dgm:cxn modelId="{75D9385A-100B-4265-A719-28D9C3C671E6}" type="presParOf" srcId="{0916EA1A-68F6-40F4-8DD6-C67A29370EB2}" destId="{764AD820-E3BE-43D3-8F58-538CE0B68604}" srcOrd="1" destOrd="0" presId="urn:microsoft.com/office/officeart/2005/8/layout/venn2"/>
    <dgm:cxn modelId="{96510C95-19EA-4A95-9275-3BDD559E43D9}" type="presParOf" srcId="{0606FEB0-8A00-4C4F-8CD5-8166F5618B07}" destId="{4BE9336C-143E-492D-8E8B-BD8B89304F17}" srcOrd="5" destOrd="0" presId="urn:microsoft.com/office/officeart/2005/8/layout/venn2"/>
    <dgm:cxn modelId="{E2E9DDB3-76A4-446F-8220-3BA04F673834}" type="presParOf" srcId="{4BE9336C-143E-492D-8E8B-BD8B89304F17}" destId="{A0032A79-24B1-423C-9997-7168A5969144}" srcOrd="0" destOrd="0" presId="urn:microsoft.com/office/officeart/2005/8/layout/venn2"/>
    <dgm:cxn modelId="{7822E36F-47BF-47C0-9EF8-FD1ABAB8221F}" type="presParOf" srcId="{4BE9336C-143E-492D-8E8B-BD8B89304F17}" destId="{CCFC7A19-73B0-4D39-B53F-44505FAC828B}" srcOrd="1" destOrd="0" presId="urn:microsoft.com/office/officeart/2005/8/layout/venn2"/>
    <dgm:cxn modelId="{62987321-740D-43EA-A305-DA5B0E6C08FD}" type="presParOf" srcId="{0606FEB0-8A00-4C4F-8CD5-8166F5618B07}" destId="{3B424264-F0AC-4108-AB81-7563E0C1C119}" srcOrd="6" destOrd="0" presId="urn:microsoft.com/office/officeart/2005/8/layout/venn2"/>
    <dgm:cxn modelId="{D6ED1C97-B566-497F-81BA-2B31F73A5251}" type="presParOf" srcId="{3B424264-F0AC-4108-AB81-7563E0C1C119}" destId="{A96CDD65-698B-4A08-B493-86314F5BA959}" srcOrd="0" destOrd="0" presId="urn:microsoft.com/office/officeart/2005/8/layout/venn2"/>
    <dgm:cxn modelId="{01582656-6564-4A0A-93DB-E1A020BDD8F5}" type="presParOf" srcId="{3B424264-F0AC-4108-AB81-7563E0C1C119}" destId="{32D460D7-F2F4-46CA-B424-877323CCC95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8E572-C008-44C4-B70D-24C0D554551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6B93E-DC7C-46EB-997D-9ED7443AD311}">
      <dgm:prSet phldrT="[Текст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Физическое воспитание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75CE0E7D-8C94-4994-A336-20F6A18DAE65}" type="parTrans" cxnId="{51D3FF8D-1AB4-4D6A-9297-9214D21FB811}">
      <dgm:prSet/>
      <dgm:spPr/>
      <dgm:t>
        <a:bodyPr/>
        <a:lstStyle/>
        <a:p>
          <a:endParaRPr lang="ru-RU"/>
        </a:p>
      </dgm:t>
    </dgm:pt>
    <dgm:pt modelId="{9EAC4049-6EAC-4982-B27B-38DA04693FAA}" type="sibTrans" cxnId="{51D3FF8D-1AB4-4D6A-9297-9214D21FB811}">
      <dgm:prSet/>
      <dgm:spPr/>
      <dgm:t>
        <a:bodyPr/>
        <a:lstStyle/>
        <a:p>
          <a:endParaRPr lang="ru-RU"/>
        </a:p>
      </dgm:t>
    </dgm:pt>
    <dgm:pt modelId="{198154B1-14AE-4ACE-9D6E-F02483EA5C13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b="1" dirty="0" smtClean="0">
              <a:solidFill>
                <a:srgbClr val="FF0066"/>
              </a:solidFill>
            </a:rPr>
            <a:t>анатомия</a:t>
          </a:r>
          <a:endParaRPr lang="ru-RU" sz="1800" b="1" dirty="0">
            <a:solidFill>
              <a:srgbClr val="FF0066"/>
            </a:solidFill>
          </a:endParaRPr>
        </a:p>
      </dgm:t>
    </dgm:pt>
    <dgm:pt modelId="{0015C1B2-7D82-48B3-8951-B5811C2C7C5A}" type="parTrans" cxnId="{6989F49C-7A21-4720-9804-296DD5A24E0A}">
      <dgm:prSet/>
      <dgm:spPr/>
      <dgm:t>
        <a:bodyPr/>
        <a:lstStyle/>
        <a:p>
          <a:endParaRPr lang="ru-RU"/>
        </a:p>
      </dgm:t>
    </dgm:pt>
    <dgm:pt modelId="{18ED56AE-7924-45B3-8986-693EFEAC14E2}" type="sibTrans" cxnId="{6989F49C-7A21-4720-9804-296DD5A24E0A}">
      <dgm:prSet/>
      <dgm:spPr/>
      <dgm:t>
        <a:bodyPr/>
        <a:lstStyle/>
        <a:p>
          <a:endParaRPr lang="ru-RU"/>
        </a:p>
      </dgm:t>
    </dgm:pt>
    <dgm:pt modelId="{3AB623CE-E00A-4350-ACFB-49541E5F7DB1}">
      <dgm:prSet phldrT="[Текст]"/>
      <dgm:spPr>
        <a:solidFill>
          <a:srgbClr val="99FF66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физиология</a:t>
          </a:r>
          <a:endParaRPr lang="ru-RU" b="1" dirty="0">
            <a:solidFill>
              <a:srgbClr val="002060"/>
            </a:solidFill>
          </a:endParaRPr>
        </a:p>
      </dgm:t>
    </dgm:pt>
    <dgm:pt modelId="{3DDFF942-8F2E-4324-A5E2-26A6B0E118DC}" type="parTrans" cxnId="{775BD215-AC04-44B4-8C35-1F3C9E4358E5}">
      <dgm:prSet/>
      <dgm:spPr/>
      <dgm:t>
        <a:bodyPr/>
        <a:lstStyle/>
        <a:p>
          <a:endParaRPr lang="ru-RU"/>
        </a:p>
      </dgm:t>
    </dgm:pt>
    <dgm:pt modelId="{7F2E935E-7C91-4F83-B149-B53CC9A362D8}" type="sibTrans" cxnId="{775BD215-AC04-44B4-8C35-1F3C9E4358E5}">
      <dgm:prSet/>
      <dgm:spPr/>
      <dgm:t>
        <a:bodyPr/>
        <a:lstStyle/>
        <a:p>
          <a:endParaRPr lang="ru-RU"/>
        </a:p>
      </dgm:t>
    </dgm:pt>
    <dgm:pt modelId="{B7F9C605-4791-4608-863D-F99415E47242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биомеханика</a:t>
          </a:r>
          <a:endParaRPr lang="ru-RU" b="1" dirty="0">
            <a:solidFill>
              <a:srgbClr val="002060"/>
            </a:solidFill>
          </a:endParaRPr>
        </a:p>
      </dgm:t>
    </dgm:pt>
    <dgm:pt modelId="{80D02554-F7F6-4B7C-B6B9-5F4DAA0FDB35}" type="parTrans" cxnId="{F0D02BFC-12F6-496F-8CDE-1AA0ED12734D}">
      <dgm:prSet/>
      <dgm:spPr/>
      <dgm:t>
        <a:bodyPr/>
        <a:lstStyle/>
        <a:p>
          <a:endParaRPr lang="ru-RU"/>
        </a:p>
      </dgm:t>
    </dgm:pt>
    <dgm:pt modelId="{560FB3E3-EC1D-426A-852B-5B95A47B5ADE}" type="sibTrans" cxnId="{F0D02BFC-12F6-496F-8CDE-1AA0ED12734D}">
      <dgm:prSet/>
      <dgm:spPr/>
      <dgm:t>
        <a:bodyPr/>
        <a:lstStyle/>
        <a:p>
          <a:endParaRPr lang="ru-RU"/>
        </a:p>
      </dgm:t>
    </dgm:pt>
    <dgm:pt modelId="{CC321B71-71E9-4AFB-A371-9A26FE7F5CBA}">
      <dgm:prSet phldrT="[Текст]" custT="1"/>
      <dgm:spPr>
        <a:solidFill>
          <a:srgbClr val="FF66CC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биохимия</a:t>
          </a:r>
          <a:endParaRPr lang="ru-RU" sz="1800" b="1" dirty="0">
            <a:solidFill>
              <a:srgbClr val="002060"/>
            </a:solidFill>
          </a:endParaRPr>
        </a:p>
      </dgm:t>
    </dgm:pt>
    <dgm:pt modelId="{55B7C3EA-C0FA-4EA2-ADD0-E91DAF3F0F3C}" type="parTrans" cxnId="{10303251-3650-437B-8E63-1EF82F0F40D5}">
      <dgm:prSet/>
      <dgm:spPr/>
      <dgm:t>
        <a:bodyPr/>
        <a:lstStyle/>
        <a:p>
          <a:endParaRPr lang="ru-RU"/>
        </a:p>
      </dgm:t>
    </dgm:pt>
    <dgm:pt modelId="{933823CE-D048-4DB3-AAF5-C77CFB08F787}" type="sibTrans" cxnId="{10303251-3650-437B-8E63-1EF82F0F40D5}">
      <dgm:prSet/>
      <dgm:spPr/>
      <dgm:t>
        <a:bodyPr/>
        <a:lstStyle/>
        <a:p>
          <a:endParaRPr lang="ru-RU"/>
        </a:p>
      </dgm:t>
    </dgm:pt>
    <dgm:pt modelId="{6DF404B9-30C6-4AD5-A044-9EF9FCF3EA38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500" b="1" dirty="0" smtClean="0"/>
            <a:t>Психология</a:t>
          </a:r>
          <a:endParaRPr lang="ru-RU" sz="1500" b="1" dirty="0"/>
        </a:p>
      </dgm:t>
    </dgm:pt>
    <dgm:pt modelId="{98494DA1-EBBC-46F3-BD30-436D89F3CEA7}" type="parTrans" cxnId="{ECF72335-CA29-4D10-B171-DFBABDCCD649}">
      <dgm:prSet/>
      <dgm:spPr/>
      <dgm:t>
        <a:bodyPr/>
        <a:lstStyle/>
        <a:p>
          <a:endParaRPr lang="ru-RU"/>
        </a:p>
      </dgm:t>
    </dgm:pt>
    <dgm:pt modelId="{44772654-BFCA-43B7-8B38-AA92DA9A268E}" type="sibTrans" cxnId="{ECF72335-CA29-4D10-B171-DFBABDCCD649}">
      <dgm:prSet/>
      <dgm:spPr/>
      <dgm:t>
        <a:bodyPr/>
        <a:lstStyle/>
        <a:p>
          <a:endParaRPr lang="ru-RU"/>
        </a:p>
      </dgm:t>
    </dgm:pt>
    <dgm:pt modelId="{61C2C8C9-DA61-42A2-8CB8-3298FDE5B88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педагогика</a:t>
          </a:r>
          <a:endParaRPr lang="ru-RU" sz="1600" b="1" dirty="0">
            <a:solidFill>
              <a:srgbClr val="002060"/>
            </a:solidFill>
          </a:endParaRPr>
        </a:p>
      </dgm:t>
    </dgm:pt>
    <dgm:pt modelId="{B49C9459-2AF7-4460-9929-63B4B3CB180F}" type="parTrans" cxnId="{C9D74809-0B67-4EDF-A52E-499B45239AD5}">
      <dgm:prSet/>
      <dgm:spPr/>
      <dgm:t>
        <a:bodyPr/>
        <a:lstStyle/>
        <a:p>
          <a:endParaRPr lang="ru-RU"/>
        </a:p>
      </dgm:t>
    </dgm:pt>
    <dgm:pt modelId="{C9FF93E8-51C8-4A88-B613-BCA27BCE8BDB}" type="sibTrans" cxnId="{C9D74809-0B67-4EDF-A52E-499B45239AD5}">
      <dgm:prSet/>
      <dgm:spPr/>
      <dgm:t>
        <a:bodyPr/>
        <a:lstStyle/>
        <a:p>
          <a:endParaRPr lang="ru-RU"/>
        </a:p>
      </dgm:t>
    </dgm:pt>
    <dgm:pt modelId="{C4F83C88-4634-49EF-8E40-674FF8AE0111}" type="pres">
      <dgm:prSet presAssocID="{0528E572-C008-44C4-B70D-24C0D55455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906F4D-6FE4-4AB7-AD37-89EA59AA9A2E}" type="pres">
      <dgm:prSet presAssocID="{7916B93E-DC7C-46EB-997D-9ED7443AD31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4E6B922-ED07-4CDC-AC09-FB3188FB242C}" type="pres">
      <dgm:prSet presAssocID="{198154B1-14AE-4ACE-9D6E-F02483EA5C13}" presName="Accent1" presStyleCnt="0"/>
      <dgm:spPr/>
    </dgm:pt>
    <dgm:pt modelId="{9FF2B02F-69F0-471F-AD78-047CB37A3CE0}" type="pres">
      <dgm:prSet presAssocID="{198154B1-14AE-4ACE-9D6E-F02483EA5C13}" presName="Accent" presStyleLbl="bgShp" presStyleIdx="0" presStyleCnt="6"/>
      <dgm:spPr/>
    </dgm:pt>
    <dgm:pt modelId="{835BE122-C6F9-46AD-BA22-AFC78B2FBB7F}" type="pres">
      <dgm:prSet presAssocID="{198154B1-14AE-4ACE-9D6E-F02483EA5C1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8597E-BBBB-4076-9E32-A708CB3D691A}" type="pres">
      <dgm:prSet presAssocID="{3AB623CE-E00A-4350-ACFB-49541E5F7DB1}" presName="Accent2" presStyleCnt="0"/>
      <dgm:spPr/>
    </dgm:pt>
    <dgm:pt modelId="{4B856BF8-4B5E-4321-BC18-3C145FF020CC}" type="pres">
      <dgm:prSet presAssocID="{3AB623CE-E00A-4350-ACFB-49541E5F7DB1}" presName="Accent" presStyleLbl="bgShp" presStyleIdx="1" presStyleCnt="6"/>
      <dgm:spPr/>
    </dgm:pt>
    <dgm:pt modelId="{30B67F8D-954C-47D7-8A01-B9F2408F4D56}" type="pres">
      <dgm:prSet presAssocID="{3AB623CE-E00A-4350-ACFB-49541E5F7DB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E87B-0BFB-447B-889A-E9C375A89A93}" type="pres">
      <dgm:prSet presAssocID="{61C2C8C9-DA61-42A2-8CB8-3298FDE5B886}" presName="Accent3" presStyleCnt="0"/>
      <dgm:spPr/>
    </dgm:pt>
    <dgm:pt modelId="{2056D94E-0BE9-4909-966E-3AAA616EDF24}" type="pres">
      <dgm:prSet presAssocID="{61C2C8C9-DA61-42A2-8CB8-3298FDE5B886}" presName="Accent" presStyleLbl="bgShp" presStyleIdx="2" presStyleCnt="6"/>
      <dgm:spPr/>
    </dgm:pt>
    <dgm:pt modelId="{A859436A-DEE2-4A0B-9752-DEC327B55B8C}" type="pres">
      <dgm:prSet presAssocID="{61C2C8C9-DA61-42A2-8CB8-3298FDE5B88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C3510-49F5-4CC2-80D2-7C2602221697}" type="pres">
      <dgm:prSet presAssocID="{B7F9C605-4791-4608-863D-F99415E47242}" presName="Accent4" presStyleCnt="0"/>
      <dgm:spPr/>
    </dgm:pt>
    <dgm:pt modelId="{5F474031-D13C-42AE-8F79-605EAD7D663B}" type="pres">
      <dgm:prSet presAssocID="{B7F9C605-4791-4608-863D-F99415E47242}" presName="Accent" presStyleLbl="bgShp" presStyleIdx="3" presStyleCnt="6"/>
      <dgm:spPr/>
    </dgm:pt>
    <dgm:pt modelId="{2EDAC979-BBE4-4B31-9654-F07B07E170E2}" type="pres">
      <dgm:prSet presAssocID="{B7F9C605-4791-4608-863D-F99415E4724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4404A-B184-4195-AF06-F92475CA3FDB}" type="pres">
      <dgm:prSet presAssocID="{CC321B71-71E9-4AFB-A371-9A26FE7F5CBA}" presName="Accent5" presStyleCnt="0"/>
      <dgm:spPr/>
    </dgm:pt>
    <dgm:pt modelId="{43A7E86F-5B23-4F89-A592-F09AA5C95F13}" type="pres">
      <dgm:prSet presAssocID="{CC321B71-71E9-4AFB-A371-9A26FE7F5CBA}" presName="Accent" presStyleLbl="bgShp" presStyleIdx="4" presStyleCnt="6"/>
      <dgm:spPr/>
    </dgm:pt>
    <dgm:pt modelId="{4CA8F65E-2DDC-4244-847E-756DEE6EFA88}" type="pres">
      <dgm:prSet presAssocID="{CC321B71-71E9-4AFB-A371-9A26FE7F5CB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9665B-4F1F-40E7-B8F2-726566EB699E}" type="pres">
      <dgm:prSet presAssocID="{6DF404B9-30C6-4AD5-A044-9EF9FCF3EA38}" presName="Accent6" presStyleCnt="0"/>
      <dgm:spPr/>
    </dgm:pt>
    <dgm:pt modelId="{FB761BB3-3B01-4CB4-862A-B6C1C1E00A56}" type="pres">
      <dgm:prSet presAssocID="{6DF404B9-30C6-4AD5-A044-9EF9FCF3EA38}" presName="Accent" presStyleLbl="bgShp" presStyleIdx="5" presStyleCnt="6"/>
      <dgm:spPr/>
    </dgm:pt>
    <dgm:pt modelId="{1E680081-C7BA-4BDD-944A-69CAF3BB3B02}" type="pres">
      <dgm:prSet presAssocID="{6DF404B9-30C6-4AD5-A044-9EF9FCF3EA3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46B9D-5D4E-4032-9A88-BB37325D4AC8}" type="presOf" srcId="{198154B1-14AE-4ACE-9D6E-F02483EA5C13}" destId="{835BE122-C6F9-46AD-BA22-AFC78B2FBB7F}" srcOrd="0" destOrd="0" presId="urn:microsoft.com/office/officeart/2011/layout/HexagonRadial"/>
    <dgm:cxn modelId="{775BD215-AC04-44B4-8C35-1F3C9E4358E5}" srcId="{7916B93E-DC7C-46EB-997D-9ED7443AD311}" destId="{3AB623CE-E00A-4350-ACFB-49541E5F7DB1}" srcOrd="1" destOrd="0" parTransId="{3DDFF942-8F2E-4324-A5E2-26A6B0E118DC}" sibTransId="{7F2E935E-7C91-4F83-B149-B53CC9A362D8}"/>
    <dgm:cxn modelId="{10303251-3650-437B-8E63-1EF82F0F40D5}" srcId="{7916B93E-DC7C-46EB-997D-9ED7443AD311}" destId="{CC321B71-71E9-4AFB-A371-9A26FE7F5CBA}" srcOrd="4" destOrd="0" parTransId="{55B7C3EA-C0FA-4EA2-ADD0-E91DAF3F0F3C}" sibTransId="{933823CE-D048-4DB3-AAF5-C77CFB08F787}"/>
    <dgm:cxn modelId="{12C40B1F-6DD7-4DF2-819F-2F71A4D7602E}" type="presOf" srcId="{B7F9C605-4791-4608-863D-F99415E47242}" destId="{2EDAC979-BBE4-4B31-9654-F07B07E170E2}" srcOrd="0" destOrd="0" presId="urn:microsoft.com/office/officeart/2011/layout/HexagonRadial"/>
    <dgm:cxn modelId="{DB175170-88A5-4066-A783-3B799D7408D9}" type="presOf" srcId="{0528E572-C008-44C4-B70D-24C0D554551A}" destId="{C4F83C88-4634-49EF-8E40-674FF8AE0111}" srcOrd="0" destOrd="0" presId="urn:microsoft.com/office/officeart/2011/layout/HexagonRadial"/>
    <dgm:cxn modelId="{781094DA-9039-46B4-ADD8-402CBF197B6F}" type="presOf" srcId="{61C2C8C9-DA61-42A2-8CB8-3298FDE5B886}" destId="{A859436A-DEE2-4A0B-9752-DEC327B55B8C}" srcOrd="0" destOrd="0" presId="urn:microsoft.com/office/officeart/2011/layout/HexagonRadial"/>
    <dgm:cxn modelId="{C9D74809-0B67-4EDF-A52E-499B45239AD5}" srcId="{7916B93E-DC7C-46EB-997D-9ED7443AD311}" destId="{61C2C8C9-DA61-42A2-8CB8-3298FDE5B886}" srcOrd="2" destOrd="0" parTransId="{B49C9459-2AF7-4460-9929-63B4B3CB180F}" sibTransId="{C9FF93E8-51C8-4A88-B613-BCA27BCE8BDB}"/>
    <dgm:cxn modelId="{6989F49C-7A21-4720-9804-296DD5A24E0A}" srcId="{7916B93E-DC7C-46EB-997D-9ED7443AD311}" destId="{198154B1-14AE-4ACE-9D6E-F02483EA5C13}" srcOrd="0" destOrd="0" parTransId="{0015C1B2-7D82-48B3-8951-B5811C2C7C5A}" sibTransId="{18ED56AE-7924-45B3-8986-693EFEAC14E2}"/>
    <dgm:cxn modelId="{F9956D2F-B272-434F-B58F-64305D864087}" type="presOf" srcId="{6DF404B9-30C6-4AD5-A044-9EF9FCF3EA38}" destId="{1E680081-C7BA-4BDD-944A-69CAF3BB3B02}" srcOrd="0" destOrd="0" presId="urn:microsoft.com/office/officeart/2011/layout/HexagonRadial"/>
    <dgm:cxn modelId="{F0D02BFC-12F6-496F-8CDE-1AA0ED12734D}" srcId="{7916B93E-DC7C-46EB-997D-9ED7443AD311}" destId="{B7F9C605-4791-4608-863D-F99415E47242}" srcOrd="3" destOrd="0" parTransId="{80D02554-F7F6-4B7C-B6B9-5F4DAA0FDB35}" sibTransId="{560FB3E3-EC1D-426A-852B-5B95A47B5ADE}"/>
    <dgm:cxn modelId="{5D266DE9-97CB-44A7-876A-58F859DE6912}" type="presOf" srcId="{CC321B71-71E9-4AFB-A371-9A26FE7F5CBA}" destId="{4CA8F65E-2DDC-4244-847E-756DEE6EFA88}" srcOrd="0" destOrd="0" presId="urn:microsoft.com/office/officeart/2011/layout/HexagonRadial"/>
    <dgm:cxn modelId="{ECF72335-CA29-4D10-B171-DFBABDCCD649}" srcId="{7916B93E-DC7C-46EB-997D-9ED7443AD311}" destId="{6DF404B9-30C6-4AD5-A044-9EF9FCF3EA38}" srcOrd="5" destOrd="0" parTransId="{98494DA1-EBBC-46F3-BD30-436D89F3CEA7}" sibTransId="{44772654-BFCA-43B7-8B38-AA92DA9A268E}"/>
    <dgm:cxn modelId="{3B7814E9-B29A-487E-AF9A-33FCBFFD1884}" type="presOf" srcId="{7916B93E-DC7C-46EB-997D-9ED7443AD311}" destId="{A4906F4D-6FE4-4AB7-AD37-89EA59AA9A2E}" srcOrd="0" destOrd="0" presId="urn:microsoft.com/office/officeart/2011/layout/HexagonRadial"/>
    <dgm:cxn modelId="{449D468B-4F89-4278-BCFC-B0D75E558C93}" type="presOf" srcId="{3AB623CE-E00A-4350-ACFB-49541E5F7DB1}" destId="{30B67F8D-954C-47D7-8A01-B9F2408F4D56}" srcOrd="0" destOrd="0" presId="urn:microsoft.com/office/officeart/2011/layout/HexagonRadial"/>
    <dgm:cxn modelId="{51D3FF8D-1AB4-4D6A-9297-9214D21FB811}" srcId="{0528E572-C008-44C4-B70D-24C0D554551A}" destId="{7916B93E-DC7C-46EB-997D-9ED7443AD311}" srcOrd="0" destOrd="0" parTransId="{75CE0E7D-8C94-4994-A336-20F6A18DAE65}" sibTransId="{9EAC4049-6EAC-4982-B27B-38DA04693FAA}"/>
    <dgm:cxn modelId="{104B29E3-BB0A-4836-BAB2-05BC24820B93}" type="presParOf" srcId="{C4F83C88-4634-49EF-8E40-674FF8AE0111}" destId="{A4906F4D-6FE4-4AB7-AD37-89EA59AA9A2E}" srcOrd="0" destOrd="0" presId="urn:microsoft.com/office/officeart/2011/layout/HexagonRadial"/>
    <dgm:cxn modelId="{CFE0410A-3BA8-4400-810D-95089FEEE0F3}" type="presParOf" srcId="{C4F83C88-4634-49EF-8E40-674FF8AE0111}" destId="{44E6B922-ED07-4CDC-AC09-FB3188FB242C}" srcOrd="1" destOrd="0" presId="urn:microsoft.com/office/officeart/2011/layout/HexagonRadial"/>
    <dgm:cxn modelId="{DE62572F-CCD6-4F8B-9F61-1667FC524AC3}" type="presParOf" srcId="{44E6B922-ED07-4CDC-AC09-FB3188FB242C}" destId="{9FF2B02F-69F0-471F-AD78-047CB37A3CE0}" srcOrd="0" destOrd="0" presId="urn:microsoft.com/office/officeart/2011/layout/HexagonRadial"/>
    <dgm:cxn modelId="{ACDB018C-B0E6-4C79-A62A-D4441F0A088D}" type="presParOf" srcId="{C4F83C88-4634-49EF-8E40-674FF8AE0111}" destId="{835BE122-C6F9-46AD-BA22-AFC78B2FBB7F}" srcOrd="2" destOrd="0" presId="urn:microsoft.com/office/officeart/2011/layout/HexagonRadial"/>
    <dgm:cxn modelId="{33B0F167-28F9-49B9-9345-EF828C77C0DA}" type="presParOf" srcId="{C4F83C88-4634-49EF-8E40-674FF8AE0111}" destId="{D3A8597E-BBBB-4076-9E32-A708CB3D691A}" srcOrd="3" destOrd="0" presId="urn:microsoft.com/office/officeart/2011/layout/HexagonRadial"/>
    <dgm:cxn modelId="{C5B2A37A-2661-49EA-85F1-A2A501D1EDFE}" type="presParOf" srcId="{D3A8597E-BBBB-4076-9E32-A708CB3D691A}" destId="{4B856BF8-4B5E-4321-BC18-3C145FF020CC}" srcOrd="0" destOrd="0" presId="urn:microsoft.com/office/officeart/2011/layout/HexagonRadial"/>
    <dgm:cxn modelId="{31017BAB-BE0C-4CEC-A1A4-015BCDC9EE48}" type="presParOf" srcId="{C4F83C88-4634-49EF-8E40-674FF8AE0111}" destId="{30B67F8D-954C-47D7-8A01-B9F2408F4D56}" srcOrd="4" destOrd="0" presId="urn:microsoft.com/office/officeart/2011/layout/HexagonRadial"/>
    <dgm:cxn modelId="{1AB475FF-072F-4844-BE18-638817DEBCD5}" type="presParOf" srcId="{C4F83C88-4634-49EF-8E40-674FF8AE0111}" destId="{E3EFE87B-0BFB-447B-889A-E9C375A89A93}" srcOrd="5" destOrd="0" presId="urn:microsoft.com/office/officeart/2011/layout/HexagonRadial"/>
    <dgm:cxn modelId="{CB335D40-B1A5-4820-8843-BDDB7493D21B}" type="presParOf" srcId="{E3EFE87B-0BFB-447B-889A-E9C375A89A93}" destId="{2056D94E-0BE9-4909-966E-3AAA616EDF24}" srcOrd="0" destOrd="0" presId="urn:microsoft.com/office/officeart/2011/layout/HexagonRadial"/>
    <dgm:cxn modelId="{3D3F0547-8C79-47AC-87A5-833D5715C317}" type="presParOf" srcId="{C4F83C88-4634-49EF-8E40-674FF8AE0111}" destId="{A859436A-DEE2-4A0B-9752-DEC327B55B8C}" srcOrd="6" destOrd="0" presId="urn:microsoft.com/office/officeart/2011/layout/HexagonRadial"/>
    <dgm:cxn modelId="{9D71EF7E-62A5-4ED6-AE79-D8888F6833A1}" type="presParOf" srcId="{C4F83C88-4634-49EF-8E40-674FF8AE0111}" destId="{19CC3510-49F5-4CC2-80D2-7C2602221697}" srcOrd="7" destOrd="0" presId="urn:microsoft.com/office/officeart/2011/layout/HexagonRadial"/>
    <dgm:cxn modelId="{8DA324A8-14B9-48A0-BF00-9AF8FCAF4428}" type="presParOf" srcId="{19CC3510-49F5-4CC2-80D2-7C2602221697}" destId="{5F474031-D13C-42AE-8F79-605EAD7D663B}" srcOrd="0" destOrd="0" presId="urn:microsoft.com/office/officeart/2011/layout/HexagonRadial"/>
    <dgm:cxn modelId="{967BF013-BCCC-4DFF-B146-7E01E55C8F7B}" type="presParOf" srcId="{C4F83C88-4634-49EF-8E40-674FF8AE0111}" destId="{2EDAC979-BBE4-4B31-9654-F07B07E170E2}" srcOrd="8" destOrd="0" presId="urn:microsoft.com/office/officeart/2011/layout/HexagonRadial"/>
    <dgm:cxn modelId="{DF481810-E0A9-432C-BADF-81639757679C}" type="presParOf" srcId="{C4F83C88-4634-49EF-8E40-674FF8AE0111}" destId="{79D4404A-B184-4195-AF06-F92475CA3FDB}" srcOrd="9" destOrd="0" presId="urn:microsoft.com/office/officeart/2011/layout/HexagonRadial"/>
    <dgm:cxn modelId="{0DD4F105-A8E2-4912-B9EE-CC3180BC3AFA}" type="presParOf" srcId="{79D4404A-B184-4195-AF06-F92475CA3FDB}" destId="{43A7E86F-5B23-4F89-A592-F09AA5C95F13}" srcOrd="0" destOrd="0" presId="urn:microsoft.com/office/officeart/2011/layout/HexagonRadial"/>
    <dgm:cxn modelId="{67DC16B6-FC00-4BA3-A9A5-06589C1EFA08}" type="presParOf" srcId="{C4F83C88-4634-49EF-8E40-674FF8AE0111}" destId="{4CA8F65E-2DDC-4244-847E-756DEE6EFA88}" srcOrd="10" destOrd="0" presId="urn:microsoft.com/office/officeart/2011/layout/HexagonRadial"/>
    <dgm:cxn modelId="{9D0987B7-5E49-45FD-8B58-C4752CDB7287}" type="presParOf" srcId="{C4F83C88-4634-49EF-8E40-674FF8AE0111}" destId="{B9E9665B-4F1F-40E7-B8F2-726566EB699E}" srcOrd="11" destOrd="0" presId="urn:microsoft.com/office/officeart/2011/layout/HexagonRadial"/>
    <dgm:cxn modelId="{7CCE17BD-4765-40EA-B2AA-E973D44E7D9A}" type="presParOf" srcId="{B9E9665B-4F1F-40E7-B8F2-726566EB699E}" destId="{FB761BB3-3B01-4CB4-862A-B6C1C1E00A56}" srcOrd="0" destOrd="0" presId="urn:microsoft.com/office/officeart/2011/layout/HexagonRadial"/>
    <dgm:cxn modelId="{50A0B114-9865-40A1-8A9F-9F467FAD7CD9}" type="presParOf" srcId="{C4F83C88-4634-49EF-8E40-674FF8AE0111}" destId="{1E680081-C7BA-4BDD-944A-69CAF3BB3B0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C1D3D-17B3-4BAB-B3DA-6C041666D660}" type="doc">
      <dgm:prSet loTypeId="urn:microsoft.com/office/officeart/2005/8/layout/process1" loCatId="process" qsTypeId="urn:microsoft.com/office/officeart/2005/8/quickstyle/simple5" qsCatId="simple" csTypeId="urn:microsoft.com/office/officeart/2005/8/colors/accent2_3" csCatId="accent2" phldr="1"/>
      <dgm:spPr/>
    </dgm:pt>
    <dgm:pt modelId="{DE1CDD49-D608-4ED1-8FEE-5F8E9609DAC0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FF00"/>
              </a:solidFill>
            </a:rPr>
            <a:t>Содержание физического воспитания</a:t>
          </a:r>
          <a:endParaRPr lang="ru-RU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FF00"/>
            </a:solidFill>
          </a:endParaRPr>
        </a:p>
      </dgm:t>
    </dgm:pt>
    <dgm:pt modelId="{8EF44032-8759-4CF1-9791-B1B8F029307E}" type="parTrans" cxnId="{DBD66504-F279-445B-837D-14BA8E970103}">
      <dgm:prSet/>
      <dgm:spPr/>
      <dgm:t>
        <a:bodyPr/>
        <a:lstStyle/>
        <a:p>
          <a:endParaRPr lang="ru-RU"/>
        </a:p>
      </dgm:t>
    </dgm:pt>
    <dgm:pt modelId="{85D6DA5D-BF63-46E5-B3EE-65B2E87F380F}" type="sibTrans" cxnId="{DBD66504-F279-445B-837D-14BA8E970103}">
      <dgm:prSet/>
      <dgm:spPr/>
      <dgm:t>
        <a:bodyPr/>
        <a:lstStyle/>
        <a:p>
          <a:endParaRPr lang="ru-RU"/>
        </a:p>
      </dgm:t>
    </dgm:pt>
    <dgm:pt modelId="{517F6121-42AC-48E6-B1EB-7F1AFF8D02B1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часть социально-исторического опыта, которая включает знания, умения, навыки, обеспечивающие сохранение и укрепление здоровья человека и двигательную культуру</a:t>
          </a:r>
          <a:r>
            <a:rPr lang="ru-RU" dirty="0" smtClean="0"/>
            <a:t>.</a:t>
          </a:r>
          <a:endParaRPr lang="ru-RU" dirty="0"/>
        </a:p>
      </dgm:t>
    </dgm:pt>
    <dgm:pt modelId="{A4B5A670-58C4-43AF-BFD7-2EF00BE96D96}" type="parTrans" cxnId="{09827B4F-21D2-4907-BAC4-491A01656EF0}">
      <dgm:prSet/>
      <dgm:spPr/>
      <dgm:t>
        <a:bodyPr/>
        <a:lstStyle/>
        <a:p>
          <a:endParaRPr lang="ru-RU"/>
        </a:p>
      </dgm:t>
    </dgm:pt>
    <dgm:pt modelId="{30A4F135-7DD5-4BC4-8D37-668B7CD454F2}" type="sibTrans" cxnId="{09827B4F-21D2-4907-BAC4-491A01656EF0}">
      <dgm:prSet/>
      <dgm:spPr/>
      <dgm:t>
        <a:bodyPr/>
        <a:lstStyle/>
        <a:p>
          <a:endParaRPr lang="ru-RU"/>
        </a:p>
      </dgm:t>
    </dgm:pt>
    <dgm:pt modelId="{C955821C-C09A-4E0E-94E3-29F202EC286C}" type="pres">
      <dgm:prSet presAssocID="{8CEC1D3D-17B3-4BAB-B3DA-6C041666D660}" presName="Name0" presStyleCnt="0">
        <dgm:presLayoutVars>
          <dgm:dir/>
          <dgm:resizeHandles val="exact"/>
        </dgm:presLayoutVars>
      </dgm:prSet>
      <dgm:spPr/>
    </dgm:pt>
    <dgm:pt modelId="{26949358-2F46-4FAF-8AD4-81812EAA2A07}" type="pres">
      <dgm:prSet presAssocID="{DE1CDD49-D608-4ED1-8FEE-5F8E9609DAC0}" presName="node" presStyleLbl="node1" presStyleIdx="0" presStyleCnt="2" custLinFactNeighborX="1046" custLinFactNeighborY="-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C595-CA5E-41A9-B01A-EFC913062628}" type="pres">
      <dgm:prSet presAssocID="{85D6DA5D-BF63-46E5-B3EE-65B2E87F380F}" presName="sibTrans" presStyleLbl="sibTrans2D1" presStyleIdx="0" presStyleCnt="1" custScaleX="164210"/>
      <dgm:spPr/>
      <dgm:t>
        <a:bodyPr/>
        <a:lstStyle/>
        <a:p>
          <a:endParaRPr lang="ru-RU"/>
        </a:p>
      </dgm:t>
    </dgm:pt>
    <dgm:pt modelId="{674D2606-0FE1-446B-AC42-49FF556A17C8}" type="pres">
      <dgm:prSet presAssocID="{85D6DA5D-BF63-46E5-B3EE-65B2E87F380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CCFEA93-1DEF-48B8-A4B4-F77A31736C4F}" type="pres">
      <dgm:prSet presAssocID="{517F6121-42AC-48E6-B1EB-7F1AFF8D02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27B4F-21D2-4907-BAC4-491A01656EF0}" srcId="{8CEC1D3D-17B3-4BAB-B3DA-6C041666D660}" destId="{517F6121-42AC-48E6-B1EB-7F1AFF8D02B1}" srcOrd="1" destOrd="0" parTransId="{A4B5A670-58C4-43AF-BFD7-2EF00BE96D96}" sibTransId="{30A4F135-7DD5-4BC4-8D37-668B7CD454F2}"/>
    <dgm:cxn modelId="{B13AD751-3628-4263-9DB7-57FC5570D286}" type="presOf" srcId="{85D6DA5D-BF63-46E5-B3EE-65B2E87F380F}" destId="{674D2606-0FE1-446B-AC42-49FF556A17C8}" srcOrd="1" destOrd="0" presId="urn:microsoft.com/office/officeart/2005/8/layout/process1"/>
    <dgm:cxn modelId="{405AF875-312D-41D9-9F15-47BA75418D3C}" type="presOf" srcId="{8CEC1D3D-17B3-4BAB-B3DA-6C041666D660}" destId="{C955821C-C09A-4E0E-94E3-29F202EC286C}" srcOrd="0" destOrd="0" presId="urn:microsoft.com/office/officeart/2005/8/layout/process1"/>
    <dgm:cxn modelId="{D77225E0-1EF7-4803-A5FE-7FC27324D4B1}" type="presOf" srcId="{DE1CDD49-D608-4ED1-8FEE-5F8E9609DAC0}" destId="{26949358-2F46-4FAF-8AD4-81812EAA2A07}" srcOrd="0" destOrd="0" presId="urn:microsoft.com/office/officeart/2005/8/layout/process1"/>
    <dgm:cxn modelId="{DBD66504-F279-445B-837D-14BA8E970103}" srcId="{8CEC1D3D-17B3-4BAB-B3DA-6C041666D660}" destId="{DE1CDD49-D608-4ED1-8FEE-5F8E9609DAC0}" srcOrd="0" destOrd="0" parTransId="{8EF44032-8759-4CF1-9791-B1B8F029307E}" sibTransId="{85D6DA5D-BF63-46E5-B3EE-65B2E87F380F}"/>
    <dgm:cxn modelId="{6477471B-4CC4-4359-B49A-9479B98293AF}" type="presOf" srcId="{517F6121-42AC-48E6-B1EB-7F1AFF8D02B1}" destId="{5CCFEA93-1DEF-48B8-A4B4-F77A31736C4F}" srcOrd="0" destOrd="0" presId="urn:microsoft.com/office/officeart/2005/8/layout/process1"/>
    <dgm:cxn modelId="{055AD3E6-E58D-42A9-94F5-4A1A0DCEFAB0}" type="presOf" srcId="{85D6DA5D-BF63-46E5-B3EE-65B2E87F380F}" destId="{4903C595-CA5E-41A9-B01A-EFC913062628}" srcOrd="0" destOrd="0" presId="urn:microsoft.com/office/officeart/2005/8/layout/process1"/>
    <dgm:cxn modelId="{AC0E4FE6-F8BB-43C7-93C4-00302DD8A998}" type="presParOf" srcId="{C955821C-C09A-4E0E-94E3-29F202EC286C}" destId="{26949358-2F46-4FAF-8AD4-81812EAA2A07}" srcOrd="0" destOrd="0" presId="urn:microsoft.com/office/officeart/2005/8/layout/process1"/>
    <dgm:cxn modelId="{660AA73C-AC78-42BA-B3F0-F1D4EFF94F83}" type="presParOf" srcId="{C955821C-C09A-4E0E-94E3-29F202EC286C}" destId="{4903C595-CA5E-41A9-B01A-EFC913062628}" srcOrd="1" destOrd="0" presId="urn:microsoft.com/office/officeart/2005/8/layout/process1"/>
    <dgm:cxn modelId="{101C0E9E-AB35-47E2-ACD9-203DA773F312}" type="presParOf" srcId="{4903C595-CA5E-41A9-B01A-EFC913062628}" destId="{674D2606-0FE1-446B-AC42-49FF556A17C8}" srcOrd="0" destOrd="0" presId="urn:microsoft.com/office/officeart/2005/8/layout/process1"/>
    <dgm:cxn modelId="{4F959ACD-B4CE-4CB1-BF29-A684357B1DF7}" type="presParOf" srcId="{C955821C-C09A-4E0E-94E3-29F202EC286C}" destId="{5CCFEA93-1DEF-48B8-A4B4-F77A31736C4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7C6BC-3E57-46D6-8C11-88D9A64BAD64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27D9B-7B32-4E00-AFC1-E1267BACF324}">
      <dgm:prSet phldrT="[Текст]"/>
      <dgm:spPr>
        <a:solidFill>
          <a:srgbClr val="9966FF"/>
        </a:solidFill>
      </dgm:spPr>
      <dgm:t>
        <a:bodyPr/>
        <a:lstStyle/>
        <a:p>
          <a:r>
            <a:rPr lang="ru-RU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сознательности и  активности </a:t>
          </a:r>
          <a:endParaRPr lang="ru-RU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25501AD9-30AE-4F39-838A-4DFDA58842C5}" type="parTrans" cxnId="{93F3E9FE-8275-48E2-8324-D8F14A14FC9B}">
      <dgm:prSet/>
      <dgm:spPr/>
      <dgm:t>
        <a:bodyPr/>
        <a:lstStyle/>
        <a:p>
          <a:endParaRPr lang="ru-RU"/>
        </a:p>
      </dgm:t>
    </dgm:pt>
    <dgm:pt modelId="{1DA91E62-4D5F-4758-8DC2-912381A64B88}" type="sibTrans" cxnId="{93F3E9FE-8275-48E2-8324-D8F14A14FC9B}">
      <dgm:prSet/>
      <dgm:spPr/>
      <dgm:t>
        <a:bodyPr/>
        <a:lstStyle/>
        <a:p>
          <a:endParaRPr lang="ru-RU"/>
        </a:p>
      </dgm:t>
    </dgm:pt>
    <dgm:pt modelId="{61A551A7-122E-4650-B596-97F6C0853DF8}">
      <dgm:prSet phldrT="[Текст]"/>
      <dgm:spPr>
        <a:solidFill>
          <a:srgbClr val="FF5050"/>
        </a:solidFill>
      </dgm:spPr>
      <dgm:t>
        <a:bodyPr/>
        <a:lstStyle/>
        <a:p>
          <a:r>
            <a:rPr lang="ru-RU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наглядности</a:t>
          </a:r>
          <a:endParaRPr lang="ru-RU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6AAAAC0C-6AEE-4C4E-9C8E-2EF93A9F7D71}" type="parTrans" cxnId="{C2E8A9C2-AF3F-4E89-9682-8D3317358EB4}">
      <dgm:prSet/>
      <dgm:spPr/>
      <dgm:t>
        <a:bodyPr/>
        <a:lstStyle/>
        <a:p>
          <a:endParaRPr lang="ru-RU"/>
        </a:p>
      </dgm:t>
    </dgm:pt>
    <dgm:pt modelId="{A63DC2B0-FCD0-4BBA-AFE5-3DC75E871D75}" type="sibTrans" cxnId="{C2E8A9C2-AF3F-4E89-9682-8D3317358EB4}">
      <dgm:prSet/>
      <dgm:spPr/>
      <dgm:t>
        <a:bodyPr/>
        <a:lstStyle/>
        <a:p>
          <a:endParaRPr lang="ru-RU"/>
        </a:p>
      </dgm:t>
    </dgm:pt>
    <dgm:pt modelId="{18E351BB-81CF-47E3-B041-4CF9F00AA1AF}">
      <dgm:prSet phldrT="[Текст]"/>
      <dgm:spPr>
        <a:solidFill>
          <a:srgbClr val="FF66CC"/>
        </a:solidFill>
      </dgm:spPr>
      <dgm:t>
        <a:bodyPr/>
        <a:lstStyle/>
        <a:p>
          <a:r>
            <a:rPr lang="ru-RU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доступности и индивидуализации</a:t>
          </a:r>
          <a:endParaRPr lang="ru-RU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656C8135-B550-4475-8FF6-E6D94EE35B07}" type="parTrans" cxnId="{09BEAADA-8CFA-44C8-9042-DD68621FAAD7}">
      <dgm:prSet/>
      <dgm:spPr/>
      <dgm:t>
        <a:bodyPr/>
        <a:lstStyle/>
        <a:p>
          <a:endParaRPr lang="ru-RU"/>
        </a:p>
      </dgm:t>
    </dgm:pt>
    <dgm:pt modelId="{CFA98952-FBE9-4D5B-AFE5-F5A197698F74}" type="sibTrans" cxnId="{09BEAADA-8CFA-44C8-9042-DD68621FAAD7}">
      <dgm:prSet/>
      <dgm:spPr/>
      <dgm:t>
        <a:bodyPr/>
        <a:lstStyle/>
        <a:p>
          <a:endParaRPr lang="ru-RU"/>
        </a:p>
      </dgm:t>
    </dgm:pt>
    <dgm:pt modelId="{E4ECBF39-111E-4CA4-9805-142323332D2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систематичности</a:t>
          </a:r>
          <a:endParaRPr lang="ru-RU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D9D63434-7EA1-429B-BFAE-C769BED4A5CC}" type="parTrans" cxnId="{4AEABCD8-0037-4246-9B83-38CDF80FAF65}">
      <dgm:prSet/>
      <dgm:spPr/>
      <dgm:t>
        <a:bodyPr/>
        <a:lstStyle/>
        <a:p>
          <a:endParaRPr lang="ru-RU"/>
        </a:p>
      </dgm:t>
    </dgm:pt>
    <dgm:pt modelId="{765C71A4-80CC-4264-A8A4-44D175005851}" type="sibTrans" cxnId="{4AEABCD8-0037-4246-9B83-38CDF80FAF65}">
      <dgm:prSet/>
      <dgm:spPr/>
      <dgm:t>
        <a:bodyPr/>
        <a:lstStyle/>
        <a:p>
          <a:endParaRPr lang="ru-RU"/>
        </a:p>
      </dgm:t>
    </dgm:pt>
    <dgm:pt modelId="{67F104D5-0E45-4B25-95D0-401D8FE3D6C9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прогрессивности</a:t>
          </a:r>
          <a:endParaRPr lang="ru-RU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E90E49C7-7DA2-4D7F-AA85-2635AADC606C}" type="parTrans" cxnId="{F0073582-EE1C-4DED-9899-31FCE5BA41F9}">
      <dgm:prSet/>
      <dgm:spPr/>
      <dgm:t>
        <a:bodyPr/>
        <a:lstStyle/>
        <a:p>
          <a:endParaRPr lang="ru-RU"/>
        </a:p>
      </dgm:t>
    </dgm:pt>
    <dgm:pt modelId="{30AF8B66-C66A-4FFC-B35F-F765378688BF}" type="sibTrans" cxnId="{F0073582-EE1C-4DED-9899-31FCE5BA41F9}">
      <dgm:prSet/>
      <dgm:spPr/>
      <dgm:t>
        <a:bodyPr/>
        <a:lstStyle/>
        <a:p>
          <a:endParaRPr lang="ru-RU"/>
        </a:p>
      </dgm:t>
    </dgm:pt>
    <dgm:pt modelId="{68ED523A-9BA2-4213-A8AA-F82B7F21A084}" type="pres">
      <dgm:prSet presAssocID="{BFD7C6BC-3E57-46D6-8C11-88D9A64BAD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1B5FB-58B4-46D3-82D6-817D977FAB63}" type="pres">
      <dgm:prSet presAssocID="{BFD7C6BC-3E57-46D6-8C11-88D9A64BAD64}" presName="wedge1" presStyleLbl="node1" presStyleIdx="0" presStyleCnt="5"/>
      <dgm:spPr/>
      <dgm:t>
        <a:bodyPr/>
        <a:lstStyle/>
        <a:p>
          <a:endParaRPr lang="ru-RU"/>
        </a:p>
      </dgm:t>
    </dgm:pt>
    <dgm:pt modelId="{581EF013-E221-4691-8A7C-161811B698F5}" type="pres">
      <dgm:prSet presAssocID="{BFD7C6BC-3E57-46D6-8C11-88D9A64BAD6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FFF28-01E5-4F1A-8300-8F867B3A5D86}" type="pres">
      <dgm:prSet presAssocID="{BFD7C6BC-3E57-46D6-8C11-88D9A64BAD64}" presName="wedge2" presStyleLbl="node1" presStyleIdx="1" presStyleCnt="5"/>
      <dgm:spPr/>
      <dgm:t>
        <a:bodyPr/>
        <a:lstStyle/>
        <a:p>
          <a:endParaRPr lang="ru-RU"/>
        </a:p>
      </dgm:t>
    </dgm:pt>
    <dgm:pt modelId="{0EDE5CAE-6732-438F-AC62-D187B1BE3DF4}" type="pres">
      <dgm:prSet presAssocID="{BFD7C6BC-3E57-46D6-8C11-88D9A64BAD6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1FACD-2873-4C1A-9609-91AF78B7C5DB}" type="pres">
      <dgm:prSet presAssocID="{BFD7C6BC-3E57-46D6-8C11-88D9A64BAD64}" presName="wedge3" presStyleLbl="node1" presStyleIdx="2" presStyleCnt="5"/>
      <dgm:spPr/>
      <dgm:t>
        <a:bodyPr/>
        <a:lstStyle/>
        <a:p>
          <a:endParaRPr lang="ru-RU"/>
        </a:p>
      </dgm:t>
    </dgm:pt>
    <dgm:pt modelId="{A4700A1E-7D14-4A59-8E3B-99F518A6406F}" type="pres">
      <dgm:prSet presAssocID="{BFD7C6BC-3E57-46D6-8C11-88D9A64BAD6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1F28E-32A0-4D6E-B3C3-C5E0285019BF}" type="pres">
      <dgm:prSet presAssocID="{BFD7C6BC-3E57-46D6-8C11-88D9A64BAD64}" presName="wedge4" presStyleLbl="node1" presStyleIdx="3" presStyleCnt="5"/>
      <dgm:spPr/>
      <dgm:t>
        <a:bodyPr/>
        <a:lstStyle/>
        <a:p>
          <a:endParaRPr lang="ru-RU"/>
        </a:p>
      </dgm:t>
    </dgm:pt>
    <dgm:pt modelId="{2A4C29C9-317E-48AD-8994-0A1077CF72B3}" type="pres">
      <dgm:prSet presAssocID="{BFD7C6BC-3E57-46D6-8C11-88D9A64BAD6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96399-556D-45DE-A8D1-93105E26C9D4}" type="pres">
      <dgm:prSet presAssocID="{BFD7C6BC-3E57-46D6-8C11-88D9A64BAD64}" presName="wedge5" presStyleLbl="node1" presStyleIdx="4" presStyleCnt="5"/>
      <dgm:spPr/>
      <dgm:t>
        <a:bodyPr/>
        <a:lstStyle/>
        <a:p>
          <a:endParaRPr lang="ru-RU"/>
        </a:p>
      </dgm:t>
    </dgm:pt>
    <dgm:pt modelId="{EFAA0F45-CE71-46D3-9C31-D795D490692D}" type="pres">
      <dgm:prSet presAssocID="{BFD7C6BC-3E57-46D6-8C11-88D9A64BAD6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98DF7-6D77-40AF-867B-F78C8F48AA0C}" type="presOf" srcId="{18E351BB-81CF-47E3-B041-4CF9F00AA1AF}" destId="{A4700A1E-7D14-4A59-8E3B-99F518A6406F}" srcOrd="1" destOrd="0" presId="urn:microsoft.com/office/officeart/2005/8/layout/chart3"/>
    <dgm:cxn modelId="{C2E8A9C2-AF3F-4E89-9682-8D3317358EB4}" srcId="{BFD7C6BC-3E57-46D6-8C11-88D9A64BAD64}" destId="{61A551A7-122E-4650-B596-97F6C0853DF8}" srcOrd="1" destOrd="0" parTransId="{6AAAAC0C-6AEE-4C4E-9C8E-2EF93A9F7D71}" sibTransId="{A63DC2B0-FCD0-4BBA-AFE5-3DC75E871D75}"/>
    <dgm:cxn modelId="{09BEAADA-8CFA-44C8-9042-DD68621FAAD7}" srcId="{BFD7C6BC-3E57-46D6-8C11-88D9A64BAD64}" destId="{18E351BB-81CF-47E3-B041-4CF9F00AA1AF}" srcOrd="2" destOrd="0" parTransId="{656C8135-B550-4475-8FF6-E6D94EE35B07}" sibTransId="{CFA98952-FBE9-4D5B-AFE5-F5A197698F74}"/>
    <dgm:cxn modelId="{84EEBDC0-A899-46DE-A41C-BA963F9D0E19}" type="presOf" srcId="{66C27D9B-7B32-4E00-AFC1-E1267BACF324}" destId="{1AE1B5FB-58B4-46D3-82D6-817D977FAB63}" srcOrd="0" destOrd="0" presId="urn:microsoft.com/office/officeart/2005/8/layout/chart3"/>
    <dgm:cxn modelId="{659875BB-E561-4025-B461-567FF5495B9A}" type="presOf" srcId="{61A551A7-122E-4650-B596-97F6C0853DF8}" destId="{0EDE5CAE-6732-438F-AC62-D187B1BE3DF4}" srcOrd="1" destOrd="0" presId="urn:microsoft.com/office/officeart/2005/8/layout/chart3"/>
    <dgm:cxn modelId="{4AEABCD8-0037-4246-9B83-38CDF80FAF65}" srcId="{BFD7C6BC-3E57-46D6-8C11-88D9A64BAD64}" destId="{E4ECBF39-111E-4CA4-9805-142323332D2C}" srcOrd="3" destOrd="0" parTransId="{D9D63434-7EA1-429B-BFAE-C769BED4A5CC}" sibTransId="{765C71A4-80CC-4264-A8A4-44D175005851}"/>
    <dgm:cxn modelId="{F24FDA05-45AC-4F3E-AE3A-B290AFB81C67}" type="presOf" srcId="{61A551A7-122E-4650-B596-97F6C0853DF8}" destId="{B4AFFF28-01E5-4F1A-8300-8F867B3A5D86}" srcOrd="0" destOrd="0" presId="urn:microsoft.com/office/officeart/2005/8/layout/chart3"/>
    <dgm:cxn modelId="{1C04AFB8-E620-427D-8A69-C23477076FB3}" type="presOf" srcId="{BFD7C6BC-3E57-46D6-8C11-88D9A64BAD64}" destId="{68ED523A-9BA2-4213-A8AA-F82B7F21A084}" srcOrd="0" destOrd="0" presId="urn:microsoft.com/office/officeart/2005/8/layout/chart3"/>
    <dgm:cxn modelId="{93F3E9FE-8275-48E2-8324-D8F14A14FC9B}" srcId="{BFD7C6BC-3E57-46D6-8C11-88D9A64BAD64}" destId="{66C27D9B-7B32-4E00-AFC1-E1267BACF324}" srcOrd="0" destOrd="0" parTransId="{25501AD9-30AE-4F39-838A-4DFDA58842C5}" sibTransId="{1DA91E62-4D5F-4758-8DC2-912381A64B88}"/>
    <dgm:cxn modelId="{B738A0C6-84ED-4BDB-8B5E-A519EF5B474C}" type="presOf" srcId="{67F104D5-0E45-4B25-95D0-401D8FE3D6C9}" destId="{EFAA0F45-CE71-46D3-9C31-D795D490692D}" srcOrd="1" destOrd="0" presId="urn:microsoft.com/office/officeart/2005/8/layout/chart3"/>
    <dgm:cxn modelId="{28509366-8314-4DE4-A647-3325974C9CD2}" type="presOf" srcId="{67F104D5-0E45-4B25-95D0-401D8FE3D6C9}" destId="{F0F96399-556D-45DE-A8D1-93105E26C9D4}" srcOrd="0" destOrd="0" presId="urn:microsoft.com/office/officeart/2005/8/layout/chart3"/>
    <dgm:cxn modelId="{F0073582-EE1C-4DED-9899-31FCE5BA41F9}" srcId="{BFD7C6BC-3E57-46D6-8C11-88D9A64BAD64}" destId="{67F104D5-0E45-4B25-95D0-401D8FE3D6C9}" srcOrd="4" destOrd="0" parTransId="{E90E49C7-7DA2-4D7F-AA85-2635AADC606C}" sibTransId="{30AF8B66-C66A-4FFC-B35F-F765378688BF}"/>
    <dgm:cxn modelId="{B4B769AE-2CD5-4C48-8584-B3F6CA9EA5B7}" type="presOf" srcId="{66C27D9B-7B32-4E00-AFC1-E1267BACF324}" destId="{581EF013-E221-4691-8A7C-161811B698F5}" srcOrd="1" destOrd="0" presId="urn:microsoft.com/office/officeart/2005/8/layout/chart3"/>
    <dgm:cxn modelId="{1AFCB6C5-9FCA-4362-8B15-E9A80EFFB8A2}" type="presOf" srcId="{E4ECBF39-111E-4CA4-9805-142323332D2C}" destId="{2A4C29C9-317E-48AD-8994-0A1077CF72B3}" srcOrd="1" destOrd="0" presId="urn:microsoft.com/office/officeart/2005/8/layout/chart3"/>
    <dgm:cxn modelId="{A117DDFB-DB06-449A-8088-F224057FC282}" type="presOf" srcId="{18E351BB-81CF-47E3-B041-4CF9F00AA1AF}" destId="{4051FACD-2873-4C1A-9609-91AF78B7C5DB}" srcOrd="0" destOrd="0" presId="urn:microsoft.com/office/officeart/2005/8/layout/chart3"/>
    <dgm:cxn modelId="{E6C5B06D-C56F-484E-9AC6-654F67C9BD89}" type="presOf" srcId="{E4ECBF39-111E-4CA4-9805-142323332D2C}" destId="{42D1F28E-32A0-4D6E-B3C3-C5E0285019BF}" srcOrd="0" destOrd="0" presId="urn:microsoft.com/office/officeart/2005/8/layout/chart3"/>
    <dgm:cxn modelId="{8866C31D-D71D-4EFC-8F2C-D88BF4323F01}" type="presParOf" srcId="{68ED523A-9BA2-4213-A8AA-F82B7F21A084}" destId="{1AE1B5FB-58B4-46D3-82D6-817D977FAB63}" srcOrd="0" destOrd="0" presId="urn:microsoft.com/office/officeart/2005/8/layout/chart3"/>
    <dgm:cxn modelId="{B6086501-999E-4E41-88DA-3747E85D1CB6}" type="presParOf" srcId="{68ED523A-9BA2-4213-A8AA-F82B7F21A084}" destId="{581EF013-E221-4691-8A7C-161811B698F5}" srcOrd="1" destOrd="0" presId="urn:microsoft.com/office/officeart/2005/8/layout/chart3"/>
    <dgm:cxn modelId="{F43BB559-F8BD-4A48-B90D-095B1E6DAA19}" type="presParOf" srcId="{68ED523A-9BA2-4213-A8AA-F82B7F21A084}" destId="{B4AFFF28-01E5-4F1A-8300-8F867B3A5D86}" srcOrd="2" destOrd="0" presId="urn:microsoft.com/office/officeart/2005/8/layout/chart3"/>
    <dgm:cxn modelId="{C59F29E6-7677-4A01-BBFB-6D776FE62397}" type="presParOf" srcId="{68ED523A-9BA2-4213-A8AA-F82B7F21A084}" destId="{0EDE5CAE-6732-438F-AC62-D187B1BE3DF4}" srcOrd="3" destOrd="0" presId="urn:microsoft.com/office/officeart/2005/8/layout/chart3"/>
    <dgm:cxn modelId="{044697B8-3ACC-4126-9A3C-679731B91A91}" type="presParOf" srcId="{68ED523A-9BA2-4213-A8AA-F82B7F21A084}" destId="{4051FACD-2873-4C1A-9609-91AF78B7C5DB}" srcOrd="4" destOrd="0" presId="urn:microsoft.com/office/officeart/2005/8/layout/chart3"/>
    <dgm:cxn modelId="{A1DD1046-4546-45DA-9FF1-8FDB97EA3490}" type="presParOf" srcId="{68ED523A-9BA2-4213-A8AA-F82B7F21A084}" destId="{A4700A1E-7D14-4A59-8E3B-99F518A6406F}" srcOrd="5" destOrd="0" presId="urn:microsoft.com/office/officeart/2005/8/layout/chart3"/>
    <dgm:cxn modelId="{4B94ACA2-A1DB-429C-8403-0C0977018525}" type="presParOf" srcId="{68ED523A-9BA2-4213-A8AA-F82B7F21A084}" destId="{42D1F28E-32A0-4D6E-B3C3-C5E0285019BF}" srcOrd="6" destOrd="0" presId="urn:microsoft.com/office/officeart/2005/8/layout/chart3"/>
    <dgm:cxn modelId="{A9A1FAB5-6D28-49FA-B341-0FBE42E2BBEE}" type="presParOf" srcId="{68ED523A-9BA2-4213-A8AA-F82B7F21A084}" destId="{2A4C29C9-317E-48AD-8994-0A1077CF72B3}" srcOrd="7" destOrd="0" presId="urn:microsoft.com/office/officeart/2005/8/layout/chart3"/>
    <dgm:cxn modelId="{FCC230EA-D87C-43FE-882B-40669901D127}" type="presParOf" srcId="{68ED523A-9BA2-4213-A8AA-F82B7F21A084}" destId="{F0F96399-556D-45DE-A8D1-93105E26C9D4}" srcOrd="8" destOrd="0" presId="urn:microsoft.com/office/officeart/2005/8/layout/chart3"/>
    <dgm:cxn modelId="{F4F6BF1B-5D63-40A0-AD22-895307541AE1}" type="presParOf" srcId="{68ED523A-9BA2-4213-A8AA-F82B7F21A084}" destId="{EFAA0F45-CE71-46D3-9C31-D795D490692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9222E-C2E6-459D-94C4-2ED087A421AB}" type="doc">
      <dgm:prSet loTypeId="urn:microsoft.com/office/officeart/2008/layout/VerticalCircleList" loCatId="list" qsTypeId="urn:microsoft.com/office/officeart/2005/8/quickstyle/3d2" qsCatId="3D" csTypeId="urn:microsoft.com/office/officeart/2005/8/colors/colorful4" csCatId="colorful" phldr="1"/>
      <dgm:spPr/>
    </dgm:pt>
    <dgm:pt modelId="{6289EE30-F44B-4FBE-AFA1-A128FE0F056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Физкультурные занятия</a:t>
          </a:r>
          <a:endParaRPr lang="ru-RU" sz="2400" b="1" dirty="0">
            <a:solidFill>
              <a:srgbClr val="002060"/>
            </a:solidFill>
          </a:endParaRPr>
        </a:p>
      </dgm:t>
    </dgm:pt>
    <dgm:pt modelId="{227D0768-203B-4FF6-A7CC-A7DF4E896781}" type="parTrans" cxnId="{84D0BFC7-A612-483B-B166-CC8FE61BEED7}">
      <dgm:prSet/>
      <dgm:spPr/>
      <dgm:t>
        <a:bodyPr/>
        <a:lstStyle/>
        <a:p>
          <a:endParaRPr lang="ru-RU"/>
        </a:p>
      </dgm:t>
    </dgm:pt>
    <dgm:pt modelId="{375CA122-099A-4BF1-8E09-679A4CDBFEBA}" type="sibTrans" cxnId="{84D0BFC7-A612-483B-B166-CC8FE61BEED7}">
      <dgm:prSet/>
      <dgm:spPr/>
      <dgm:t>
        <a:bodyPr/>
        <a:lstStyle/>
        <a:p>
          <a:endParaRPr lang="ru-RU"/>
        </a:p>
      </dgm:t>
    </dgm:pt>
    <dgm:pt modelId="{9EBB6B3A-1466-4158-B70A-33388D9EEF4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Физкультурно</a:t>
          </a:r>
          <a:r>
            <a:rPr lang="ru-RU" sz="2400" b="1" dirty="0" smtClean="0">
              <a:solidFill>
                <a:srgbClr val="FF0000"/>
              </a:solidFill>
            </a:rPr>
            <a:t> – оздоровительные мероприятия</a:t>
          </a:r>
          <a:endParaRPr lang="ru-RU" sz="2400" b="1" dirty="0">
            <a:solidFill>
              <a:srgbClr val="FF0000"/>
            </a:solidFill>
          </a:endParaRPr>
        </a:p>
      </dgm:t>
    </dgm:pt>
    <dgm:pt modelId="{3B01D4C0-3F37-4DCF-9001-BA424CAC5784}" type="parTrans" cxnId="{62CF7212-FE5D-4B35-AC6B-962396B8B756}">
      <dgm:prSet/>
      <dgm:spPr/>
      <dgm:t>
        <a:bodyPr/>
        <a:lstStyle/>
        <a:p>
          <a:endParaRPr lang="ru-RU"/>
        </a:p>
      </dgm:t>
    </dgm:pt>
    <dgm:pt modelId="{76670E7E-7FB4-4AA9-AAE0-228BD89F29C9}" type="sibTrans" cxnId="{62CF7212-FE5D-4B35-AC6B-962396B8B756}">
      <dgm:prSet/>
      <dgm:spPr/>
      <dgm:t>
        <a:bodyPr/>
        <a:lstStyle/>
        <a:p>
          <a:endParaRPr lang="ru-RU"/>
        </a:p>
      </dgm:t>
    </dgm:pt>
    <dgm:pt modelId="{17D55C48-8B3E-45FE-82D6-738554D958A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Задания для домашнего повторения</a:t>
          </a:r>
          <a:endParaRPr lang="ru-RU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1B13AC8-FBDE-44D7-AFBD-FE4F54A54367}" type="parTrans" cxnId="{6E1F6AC5-0F21-4C9F-A0F7-240FE8244B46}">
      <dgm:prSet/>
      <dgm:spPr/>
      <dgm:t>
        <a:bodyPr/>
        <a:lstStyle/>
        <a:p>
          <a:endParaRPr lang="ru-RU"/>
        </a:p>
      </dgm:t>
    </dgm:pt>
    <dgm:pt modelId="{51C2F95F-6E86-44DC-8095-0BFDB173F36B}" type="sibTrans" cxnId="{6E1F6AC5-0F21-4C9F-A0F7-240FE8244B46}">
      <dgm:prSet/>
      <dgm:spPr/>
      <dgm:t>
        <a:bodyPr/>
        <a:lstStyle/>
        <a:p>
          <a:endParaRPr lang="ru-RU"/>
        </a:p>
      </dgm:t>
    </dgm:pt>
    <dgm:pt modelId="{A4512B86-A70D-4BDE-BBAC-EE27151B1C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Активный отдых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38EF79D9-BB34-4556-98D6-ACAE749364EB}" type="parTrans" cxnId="{0FBECFF6-FDB2-47F7-BBE2-43F2F5BD0C2F}">
      <dgm:prSet/>
      <dgm:spPr/>
      <dgm:t>
        <a:bodyPr/>
        <a:lstStyle/>
        <a:p>
          <a:endParaRPr lang="ru-RU"/>
        </a:p>
      </dgm:t>
    </dgm:pt>
    <dgm:pt modelId="{551E648C-0B33-4BE9-A5F8-4EE4238334E1}" type="sibTrans" cxnId="{0FBECFF6-FDB2-47F7-BBE2-43F2F5BD0C2F}">
      <dgm:prSet/>
      <dgm:spPr/>
      <dgm:t>
        <a:bodyPr/>
        <a:lstStyle/>
        <a:p>
          <a:endParaRPr lang="ru-RU"/>
        </a:p>
      </dgm:t>
    </dgm:pt>
    <dgm:pt modelId="{BC4CCC16-8B9B-4132-9B83-B021687D68A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Самостоятельная </a:t>
          </a:r>
          <a:endParaRPr lang="ru-RU" sz="2400" b="1" dirty="0" smtClean="0">
            <a:solidFill>
              <a:srgbClr val="7030A0"/>
            </a:solidFill>
          </a:endParaRPr>
        </a:p>
        <a:p>
          <a:r>
            <a:rPr lang="ru-RU" sz="2400" b="1" dirty="0" smtClean="0">
              <a:solidFill>
                <a:srgbClr val="7030A0"/>
              </a:solidFill>
            </a:rPr>
            <a:t>деятельность</a:t>
          </a:r>
          <a:endParaRPr lang="ru-RU" sz="2400" b="1" dirty="0">
            <a:solidFill>
              <a:srgbClr val="7030A0"/>
            </a:solidFill>
          </a:endParaRPr>
        </a:p>
      </dgm:t>
    </dgm:pt>
    <dgm:pt modelId="{EAF167C3-6A54-43AE-9933-1CBE7BD16777}" type="parTrans" cxnId="{01FFD702-10BE-4179-8E08-5DFED2327B16}">
      <dgm:prSet/>
      <dgm:spPr/>
      <dgm:t>
        <a:bodyPr/>
        <a:lstStyle/>
        <a:p>
          <a:endParaRPr lang="ru-RU"/>
        </a:p>
      </dgm:t>
    </dgm:pt>
    <dgm:pt modelId="{35AD1DA7-D6E3-443C-ACF2-61E2CE4B972F}" type="sibTrans" cxnId="{01FFD702-10BE-4179-8E08-5DFED2327B16}">
      <dgm:prSet/>
      <dgm:spPr/>
      <dgm:t>
        <a:bodyPr/>
        <a:lstStyle/>
        <a:p>
          <a:endParaRPr lang="ru-RU"/>
        </a:p>
      </dgm:t>
    </dgm:pt>
    <dgm:pt modelId="{31E3EBFB-C8D0-4AA8-B511-03F1E0BBC2BE}" type="pres">
      <dgm:prSet presAssocID="{0459222E-C2E6-459D-94C4-2ED087A421AB}" presName="Name0" presStyleCnt="0">
        <dgm:presLayoutVars>
          <dgm:dir/>
        </dgm:presLayoutVars>
      </dgm:prSet>
      <dgm:spPr/>
    </dgm:pt>
    <dgm:pt modelId="{1A9F7437-5A96-45FF-B873-5C80FAFAF450}" type="pres">
      <dgm:prSet presAssocID="{6289EE30-F44B-4FBE-AFA1-A128FE0F056D}" presName="noChildren" presStyleCnt="0"/>
      <dgm:spPr/>
    </dgm:pt>
    <dgm:pt modelId="{AB1489CD-EE5B-475B-B592-8BC2C3971094}" type="pres">
      <dgm:prSet presAssocID="{6289EE30-F44B-4FBE-AFA1-A128FE0F056D}" presName="gap" presStyleCnt="0"/>
      <dgm:spPr/>
    </dgm:pt>
    <dgm:pt modelId="{970EFD3C-9961-404E-8F46-5C64810D56BA}" type="pres">
      <dgm:prSet presAssocID="{6289EE30-F44B-4FBE-AFA1-A128FE0F056D}" presName="medCircle2" presStyleLbl="vennNode1" presStyleIdx="0" presStyleCnt="5"/>
      <dgm:spPr>
        <a:solidFill>
          <a:srgbClr val="FF66CC"/>
        </a:solidFill>
      </dgm:spPr>
    </dgm:pt>
    <dgm:pt modelId="{EEC407E4-EF70-4073-8A41-4BFDDC682338}" type="pres">
      <dgm:prSet presAssocID="{6289EE30-F44B-4FBE-AFA1-A128FE0F056D}" presName="txLvlOnly1" presStyleLbl="revTx" presStyleIdx="0" presStyleCnt="5"/>
      <dgm:spPr/>
      <dgm:t>
        <a:bodyPr/>
        <a:lstStyle/>
        <a:p>
          <a:endParaRPr lang="ru-RU"/>
        </a:p>
      </dgm:t>
    </dgm:pt>
    <dgm:pt modelId="{02040694-862A-4A59-B4BB-52ECB0DCD71C}" type="pres">
      <dgm:prSet presAssocID="{9EBB6B3A-1466-4158-B70A-33388D9EEF42}" presName="noChildren" presStyleCnt="0"/>
      <dgm:spPr/>
    </dgm:pt>
    <dgm:pt modelId="{A5706142-8B28-4C76-A462-4FFAD6F4876E}" type="pres">
      <dgm:prSet presAssocID="{9EBB6B3A-1466-4158-B70A-33388D9EEF42}" presName="gap" presStyleCnt="0"/>
      <dgm:spPr/>
    </dgm:pt>
    <dgm:pt modelId="{DAB730BE-0A8E-4EFC-A241-3DFE6C56D84D}" type="pres">
      <dgm:prSet presAssocID="{9EBB6B3A-1466-4158-B70A-33388D9EEF42}" presName="medCircle2" presStyleLbl="vennNode1" presStyleIdx="1" presStyleCnt="5"/>
      <dgm:spPr>
        <a:solidFill>
          <a:srgbClr val="00B050"/>
        </a:solidFill>
      </dgm:spPr>
    </dgm:pt>
    <dgm:pt modelId="{66220C43-8711-4AAC-BD66-4DCCE6389F54}" type="pres">
      <dgm:prSet presAssocID="{9EBB6B3A-1466-4158-B70A-33388D9EEF42}" presName="txLvlOnly1" presStyleLbl="revTx" presStyleIdx="1" presStyleCnt="5"/>
      <dgm:spPr/>
      <dgm:t>
        <a:bodyPr/>
        <a:lstStyle/>
        <a:p>
          <a:endParaRPr lang="ru-RU"/>
        </a:p>
      </dgm:t>
    </dgm:pt>
    <dgm:pt modelId="{57B04E3E-C6DE-4EE9-B03C-AB2232F41F01}" type="pres">
      <dgm:prSet presAssocID="{A4512B86-A70D-4BDE-BBAC-EE27151B1CA5}" presName="noChildren" presStyleCnt="0"/>
      <dgm:spPr/>
    </dgm:pt>
    <dgm:pt modelId="{C6868F0B-7662-4598-8332-0F072717B84D}" type="pres">
      <dgm:prSet presAssocID="{A4512B86-A70D-4BDE-BBAC-EE27151B1CA5}" presName="gap" presStyleCnt="0"/>
      <dgm:spPr/>
    </dgm:pt>
    <dgm:pt modelId="{8246BEAC-A5E7-4535-BB55-D39D00A7CAE9}" type="pres">
      <dgm:prSet presAssocID="{A4512B86-A70D-4BDE-BBAC-EE27151B1CA5}" presName="medCircle2" presStyleLbl="vennNode1" presStyleIdx="2" presStyleCnt="5"/>
      <dgm:spPr>
        <a:solidFill>
          <a:srgbClr val="FF0066"/>
        </a:solidFill>
      </dgm:spPr>
    </dgm:pt>
    <dgm:pt modelId="{A14C29DC-787F-42AC-863C-3E299AAE5E77}" type="pres">
      <dgm:prSet presAssocID="{A4512B86-A70D-4BDE-BBAC-EE27151B1CA5}" presName="txLvlOnly1" presStyleLbl="revTx" presStyleIdx="2" presStyleCnt="5"/>
      <dgm:spPr/>
      <dgm:t>
        <a:bodyPr/>
        <a:lstStyle/>
        <a:p>
          <a:endParaRPr lang="ru-RU"/>
        </a:p>
      </dgm:t>
    </dgm:pt>
    <dgm:pt modelId="{A5F4B9C4-BA3B-4FEE-AB0E-432E7087962A}" type="pres">
      <dgm:prSet presAssocID="{BC4CCC16-8B9B-4132-9B83-B021687D68AB}" presName="noChildren" presStyleCnt="0"/>
      <dgm:spPr/>
    </dgm:pt>
    <dgm:pt modelId="{63662AA4-3557-41D0-8E6E-7E68DDAC8D1D}" type="pres">
      <dgm:prSet presAssocID="{BC4CCC16-8B9B-4132-9B83-B021687D68AB}" presName="gap" presStyleCnt="0"/>
      <dgm:spPr/>
    </dgm:pt>
    <dgm:pt modelId="{ACA24AF5-DA97-4D0E-BFA8-7561EC9106FF}" type="pres">
      <dgm:prSet presAssocID="{BC4CCC16-8B9B-4132-9B83-B021687D68AB}" presName="medCircle2" presStyleLbl="vennNode1" presStyleIdx="3" presStyleCnt="5"/>
      <dgm:spPr>
        <a:solidFill>
          <a:srgbClr val="9966FF"/>
        </a:solidFill>
      </dgm:spPr>
    </dgm:pt>
    <dgm:pt modelId="{8A0A0555-C0E4-4AD0-AD3F-45C7AA835DC1}" type="pres">
      <dgm:prSet presAssocID="{BC4CCC16-8B9B-4132-9B83-B021687D68AB}" presName="txLvlOnly1" presStyleLbl="revTx" presStyleIdx="3" presStyleCnt="5"/>
      <dgm:spPr/>
      <dgm:t>
        <a:bodyPr/>
        <a:lstStyle/>
        <a:p>
          <a:endParaRPr lang="ru-RU"/>
        </a:p>
      </dgm:t>
    </dgm:pt>
    <dgm:pt modelId="{77FE7075-1B92-4765-869F-34B588BB45FA}" type="pres">
      <dgm:prSet presAssocID="{17D55C48-8B3E-45FE-82D6-738554D958A8}" presName="noChildren" presStyleCnt="0"/>
      <dgm:spPr/>
    </dgm:pt>
    <dgm:pt modelId="{E4E8445D-EF09-401C-A2D8-A947819A4F80}" type="pres">
      <dgm:prSet presAssocID="{17D55C48-8B3E-45FE-82D6-738554D958A8}" presName="gap" presStyleCnt="0"/>
      <dgm:spPr/>
    </dgm:pt>
    <dgm:pt modelId="{3165B933-0151-4CCC-9B2F-F0A254C13FA8}" type="pres">
      <dgm:prSet presAssocID="{17D55C48-8B3E-45FE-82D6-738554D958A8}" presName="medCircle2" presStyleLbl="vennNode1" presStyleIdx="4" presStyleCnt="5"/>
      <dgm:spPr>
        <a:solidFill>
          <a:schemeClr val="accent1">
            <a:lumMod val="60000"/>
            <a:lumOff val="40000"/>
          </a:schemeClr>
        </a:solidFill>
      </dgm:spPr>
    </dgm:pt>
    <dgm:pt modelId="{146A5C3A-475A-4151-A1F0-D089193384DA}" type="pres">
      <dgm:prSet presAssocID="{17D55C48-8B3E-45FE-82D6-738554D958A8}" presName="txLvlOnly1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B5DE2246-EBCE-4C83-9907-7272366B8569}" type="presOf" srcId="{17D55C48-8B3E-45FE-82D6-738554D958A8}" destId="{146A5C3A-475A-4151-A1F0-D089193384DA}" srcOrd="0" destOrd="0" presId="urn:microsoft.com/office/officeart/2008/layout/VerticalCircleList"/>
    <dgm:cxn modelId="{6E1F6AC5-0F21-4C9F-A0F7-240FE8244B46}" srcId="{0459222E-C2E6-459D-94C4-2ED087A421AB}" destId="{17D55C48-8B3E-45FE-82D6-738554D958A8}" srcOrd="4" destOrd="0" parTransId="{11B13AC8-FBDE-44D7-AFBD-FE4F54A54367}" sibTransId="{51C2F95F-6E86-44DC-8095-0BFDB173F36B}"/>
    <dgm:cxn modelId="{62CF7212-FE5D-4B35-AC6B-962396B8B756}" srcId="{0459222E-C2E6-459D-94C4-2ED087A421AB}" destId="{9EBB6B3A-1466-4158-B70A-33388D9EEF42}" srcOrd="1" destOrd="0" parTransId="{3B01D4C0-3F37-4DCF-9001-BA424CAC5784}" sibTransId="{76670E7E-7FB4-4AA9-AAE0-228BD89F29C9}"/>
    <dgm:cxn modelId="{CEE0FA15-2C87-4093-9485-D19EA4C57539}" type="presOf" srcId="{BC4CCC16-8B9B-4132-9B83-B021687D68AB}" destId="{8A0A0555-C0E4-4AD0-AD3F-45C7AA835DC1}" srcOrd="0" destOrd="0" presId="urn:microsoft.com/office/officeart/2008/layout/VerticalCircleList"/>
    <dgm:cxn modelId="{84D0BFC7-A612-483B-B166-CC8FE61BEED7}" srcId="{0459222E-C2E6-459D-94C4-2ED087A421AB}" destId="{6289EE30-F44B-4FBE-AFA1-A128FE0F056D}" srcOrd="0" destOrd="0" parTransId="{227D0768-203B-4FF6-A7CC-A7DF4E896781}" sibTransId="{375CA122-099A-4BF1-8E09-679A4CDBFEBA}"/>
    <dgm:cxn modelId="{AB49F6D8-F343-403C-B9A0-DE1B8A0D7B78}" type="presOf" srcId="{0459222E-C2E6-459D-94C4-2ED087A421AB}" destId="{31E3EBFB-C8D0-4AA8-B511-03F1E0BBC2BE}" srcOrd="0" destOrd="0" presId="urn:microsoft.com/office/officeart/2008/layout/VerticalCircleList"/>
    <dgm:cxn modelId="{01FFD702-10BE-4179-8E08-5DFED2327B16}" srcId="{0459222E-C2E6-459D-94C4-2ED087A421AB}" destId="{BC4CCC16-8B9B-4132-9B83-B021687D68AB}" srcOrd="3" destOrd="0" parTransId="{EAF167C3-6A54-43AE-9933-1CBE7BD16777}" sibTransId="{35AD1DA7-D6E3-443C-ACF2-61E2CE4B972F}"/>
    <dgm:cxn modelId="{D806079E-9E45-4C9D-B9DE-427EDC8FCB07}" type="presOf" srcId="{A4512B86-A70D-4BDE-BBAC-EE27151B1CA5}" destId="{A14C29DC-787F-42AC-863C-3E299AAE5E77}" srcOrd="0" destOrd="0" presId="urn:microsoft.com/office/officeart/2008/layout/VerticalCircleList"/>
    <dgm:cxn modelId="{1A229496-3FB9-498A-909F-F1EB04A02D66}" type="presOf" srcId="{6289EE30-F44B-4FBE-AFA1-A128FE0F056D}" destId="{EEC407E4-EF70-4073-8A41-4BFDDC682338}" srcOrd="0" destOrd="0" presId="urn:microsoft.com/office/officeart/2008/layout/VerticalCircleList"/>
    <dgm:cxn modelId="{F0F8F8B0-7FD7-4F85-AE15-A27949CE5F6A}" type="presOf" srcId="{9EBB6B3A-1466-4158-B70A-33388D9EEF42}" destId="{66220C43-8711-4AAC-BD66-4DCCE6389F54}" srcOrd="0" destOrd="0" presId="urn:microsoft.com/office/officeart/2008/layout/VerticalCircleList"/>
    <dgm:cxn modelId="{0FBECFF6-FDB2-47F7-BBE2-43F2F5BD0C2F}" srcId="{0459222E-C2E6-459D-94C4-2ED087A421AB}" destId="{A4512B86-A70D-4BDE-BBAC-EE27151B1CA5}" srcOrd="2" destOrd="0" parTransId="{38EF79D9-BB34-4556-98D6-ACAE749364EB}" sibTransId="{551E648C-0B33-4BE9-A5F8-4EE4238334E1}"/>
    <dgm:cxn modelId="{8714F783-98B7-45C9-983E-8BA572D50741}" type="presParOf" srcId="{31E3EBFB-C8D0-4AA8-B511-03F1E0BBC2BE}" destId="{1A9F7437-5A96-45FF-B873-5C80FAFAF450}" srcOrd="0" destOrd="0" presId="urn:microsoft.com/office/officeart/2008/layout/VerticalCircleList"/>
    <dgm:cxn modelId="{2458B8CC-909F-4657-A09D-C2369616D360}" type="presParOf" srcId="{1A9F7437-5A96-45FF-B873-5C80FAFAF450}" destId="{AB1489CD-EE5B-475B-B592-8BC2C3971094}" srcOrd="0" destOrd="0" presId="urn:microsoft.com/office/officeart/2008/layout/VerticalCircleList"/>
    <dgm:cxn modelId="{B1A50E11-4278-40AC-AECA-C9A168FBD789}" type="presParOf" srcId="{1A9F7437-5A96-45FF-B873-5C80FAFAF450}" destId="{970EFD3C-9961-404E-8F46-5C64810D56BA}" srcOrd="1" destOrd="0" presId="urn:microsoft.com/office/officeart/2008/layout/VerticalCircleList"/>
    <dgm:cxn modelId="{77B745CC-4F4B-436E-9064-69F2992D87DA}" type="presParOf" srcId="{1A9F7437-5A96-45FF-B873-5C80FAFAF450}" destId="{EEC407E4-EF70-4073-8A41-4BFDDC682338}" srcOrd="2" destOrd="0" presId="urn:microsoft.com/office/officeart/2008/layout/VerticalCircleList"/>
    <dgm:cxn modelId="{2CB527CF-4DBF-42B3-AD52-DEF1FE11F037}" type="presParOf" srcId="{31E3EBFB-C8D0-4AA8-B511-03F1E0BBC2BE}" destId="{02040694-862A-4A59-B4BB-52ECB0DCD71C}" srcOrd="1" destOrd="0" presId="urn:microsoft.com/office/officeart/2008/layout/VerticalCircleList"/>
    <dgm:cxn modelId="{8C7ACF54-47D3-4F72-9741-D1FDE3FBDDA6}" type="presParOf" srcId="{02040694-862A-4A59-B4BB-52ECB0DCD71C}" destId="{A5706142-8B28-4C76-A462-4FFAD6F4876E}" srcOrd="0" destOrd="0" presId="urn:microsoft.com/office/officeart/2008/layout/VerticalCircleList"/>
    <dgm:cxn modelId="{1EEAA8ED-6433-423E-A121-C42C30156ECF}" type="presParOf" srcId="{02040694-862A-4A59-B4BB-52ECB0DCD71C}" destId="{DAB730BE-0A8E-4EFC-A241-3DFE6C56D84D}" srcOrd="1" destOrd="0" presId="urn:microsoft.com/office/officeart/2008/layout/VerticalCircleList"/>
    <dgm:cxn modelId="{B2666A45-46EE-4C52-87EA-6BF8BEC82AE8}" type="presParOf" srcId="{02040694-862A-4A59-B4BB-52ECB0DCD71C}" destId="{66220C43-8711-4AAC-BD66-4DCCE6389F54}" srcOrd="2" destOrd="0" presId="urn:microsoft.com/office/officeart/2008/layout/VerticalCircleList"/>
    <dgm:cxn modelId="{28B33C95-833A-4E4B-9A80-076614735D73}" type="presParOf" srcId="{31E3EBFB-C8D0-4AA8-B511-03F1E0BBC2BE}" destId="{57B04E3E-C6DE-4EE9-B03C-AB2232F41F01}" srcOrd="2" destOrd="0" presId="urn:microsoft.com/office/officeart/2008/layout/VerticalCircleList"/>
    <dgm:cxn modelId="{0F8B175D-3B54-4E58-8A64-4B62A7F58834}" type="presParOf" srcId="{57B04E3E-C6DE-4EE9-B03C-AB2232F41F01}" destId="{C6868F0B-7662-4598-8332-0F072717B84D}" srcOrd="0" destOrd="0" presId="urn:microsoft.com/office/officeart/2008/layout/VerticalCircleList"/>
    <dgm:cxn modelId="{7E6FC1F8-27F7-4CAE-8319-9199FC3D45C8}" type="presParOf" srcId="{57B04E3E-C6DE-4EE9-B03C-AB2232F41F01}" destId="{8246BEAC-A5E7-4535-BB55-D39D00A7CAE9}" srcOrd="1" destOrd="0" presId="urn:microsoft.com/office/officeart/2008/layout/VerticalCircleList"/>
    <dgm:cxn modelId="{7AFAD008-BADF-4593-9C23-8EF0285CCD02}" type="presParOf" srcId="{57B04E3E-C6DE-4EE9-B03C-AB2232F41F01}" destId="{A14C29DC-787F-42AC-863C-3E299AAE5E77}" srcOrd="2" destOrd="0" presId="urn:microsoft.com/office/officeart/2008/layout/VerticalCircleList"/>
    <dgm:cxn modelId="{E621480B-4406-4C16-944E-E15B6BF10FBE}" type="presParOf" srcId="{31E3EBFB-C8D0-4AA8-B511-03F1E0BBC2BE}" destId="{A5F4B9C4-BA3B-4FEE-AB0E-432E7087962A}" srcOrd="3" destOrd="0" presId="urn:microsoft.com/office/officeart/2008/layout/VerticalCircleList"/>
    <dgm:cxn modelId="{5D95896A-81BA-4636-AB0A-1993C606AD70}" type="presParOf" srcId="{A5F4B9C4-BA3B-4FEE-AB0E-432E7087962A}" destId="{63662AA4-3557-41D0-8E6E-7E68DDAC8D1D}" srcOrd="0" destOrd="0" presId="urn:microsoft.com/office/officeart/2008/layout/VerticalCircleList"/>
    <dgm:cxn modelId="{5B8BE740-E61A-43BC-898A-5A581E985A8D}" type="presParOf" srcId="{A5F4B9C4-BA3B-4FEE-AB0E-432E7087962A}" destId="{ACA24AF5-DA97-4D0E-BFA8-7561EC9106FF}" srcOrd="1" destOrd="0" presId="urn:microsoft.com/office/officeart/2008/layout/VerticalCircleList"/>
    <dgm:cxn modelId="{33D6F24B-CBBC-487E-ABE9-8718E8ECAED1}" type="presParOf" srcId="{A5F4B9C4-BA3B-4FEE-AB0E-432E7087962A}" destId="{8A0A0555-C0E4-4AD0-AD3F-45C7AA835DC1}" srcOrd="2" destOrd="0" presId="urn:microsoft.com/office/officeart/2008/layout/VerticalCircleList"/>
    <dgm:cxn modelId="{0E14BAA9-D993-4ADE-B09D-0C883D0BFE07}" type="presParOf" srcId="{31E3EBFB-C8D0-4AA8-B511-03F1E0BBC2BE}" destId="{77FE7075-1B92-4765-869F-34B588BB45FA}" srcOrd="4" destOrd="0" presId="urn:microsoft.com/office/officeart/2008/layout/VerticalCircleList"/>
    <dgm:cxn modelId="{C2D4D0FA-E77A-4CB8-BB55-485607F4BAE8}" type="presParOf" srcId="{77FE7075-1B92-4765-869F-34B588BB45FA}" destId="{E4E8445D-EF09-401C-A2D8-A947819A4F80}" srcOrd="0" destOrd="0" presId="urn:microsoft.com/office/officeart/2008/layout/VerticalCircleList"/>
    <dgm:cxn modelId="{67CF0223-113A-48E9-AE1B-5A28824AE7F3}" type="presParOf" srcId="{77FE7075-1B92-4765-869F-34B588BB45FA}" destId="{3165B933-0151-4CCC-9B2F-F0A254C13FA8}" srcOrd="1" destOrd="0" presId="urn:microsoft.com/office/officeart/2008/layout/VerticalCircleList"/>
    <dgm:cxn modelId="{D4344E79-5791-4733-895F-3A4A63C21CAB}" type="presParOf" srcId="{77FE7075-1B92-4765-869F-34B588BB45FA}" destId="{146A5C3A-475A-4151-A1F0-D089193384D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C33A6B-8CC1-4B33-9F14-3A946465EA08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45C297-113B-4FDF-92C1-E99C25F1DB1A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Физические упражнения</a:t>
          </a:r>
          <a:endParaRPr lang="ru-RU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A7342577-B76E-4487-BF31-E6B39AD4E2E4}" type="parTrans" cxnId="{B63E2220-60AF-4595-AD34-0B9EAF779C98}">
      <dgm:prSet/>
      <dgm:spPr/>
      <dgm:t>
        <a:bodyPr/>
        <a:lstStyle/>
        <a:p>
          <a:endParaRPr lang="ru-RU"/>
        </a:p>
      </dgm:t>
    </dgm:pt>
    <dgm:pt modelId="{7731B13E-384C-4076-819A-E4141B12FB13}" type="sibTrans" cxnId="{B63E2220-60AF-4595-AD34-0B9EAF779C98}">
      <dgm:prSet/>
      <dgm:spPr/>
      <dgm:t>
        <a:bodyPr/>
        <a:lstStyle/>
        <a:p>
          <a:endParaRPr lang="ru-RU"/>
        </a:p>
      </dgm:t>
    </dgm:pt>
    <dgm:pt modelId="{98842B19-7D79-4A62-BD5C-F0BEF75C14C5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Утренняя гимнастика</a:t>
          </a:r>
          <a:endParaRPr lang="ru-RU" sz="1600" b="1" dirty="0">
            <a:solidFill>
              <a:srgbClr val="7030A0"/>
            </a:solidFill>
          </a:endParaRPr>
        </a:p>
      </dgm:t>
    </dgm:pt>
    <dgm:pt modelId="{92AE6213-491D-4650-9CB6-427AFECA3DC4}" type="parTrans" cxnId="{F84A3C37-9B45-4E08-90D0-79B3C989EAFD}">
      <dgm:prSet/>
      <dgm:spPr/>
      <dgm:t>
        <a:bodyPr/>
        <a:lstStyle/>
        <a:p>
          <a:endParaRPr lang="ru-RU"/>
        </a:p>
      </dgm:t>
    </dgm:pt>
    <dgm:pt modelId="{C3A02CBE-DD20-4F8E-9007-DB1A768F45B1}" type="sibTrans" cxnId="{F84A3C37-9B45-4E08-90D0-79B3C989EAFD}">
      <dgm:prSet/>
      <dgm:spPr/>
      <dgm:t>
        <a:bodyPr/>
        <a:lstStyle/>
        <a:p>
          <a:endParaRPr lang="ru-RU"/>
        </a:p>
      </dgm:t>
    </dgm:pt>
    <dgm:pt modelId="{FDD39134-381E-4D8D-B56C-0C235E887CB1}">
      <dgm:prSet phldrT="[Текст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Физкультурные занятия</a:t>
          </a:r>
          <a:endParaRPr lang="ru-RU" sz="1600" b="1" dirty="0">
            <a:solidFill>
              <a:srgbClr val="002060"/>
            </a:solidFill>
          </a:endParaRPr>
        </a:p>
      </dgm:t>
    </dgm:pt>
    <dgm:pt modelId="{572ECDBD-5F5B-4D41-9AF6-9B6746025213}" type="parTrans" cxnId="{3DC8207D-0342-4C8D-8947-DF3EDD330287}">
      <dgm:prSet/>
      <dgm:spPr/>
      <dgm:t>
        <a:bodyPr/>
        <a:lstStyle/>
        <a:p>
          <a:endParaRPr lang="ru-RU"/>
        </a:p>
      </dgm:t>
    </dgm:pt>
    <dgm:pt modelId="{0F6B6AD6-8859-40AE-8D40-F11F03611DA0}" type="sibTrans" cxnId="{3DC8207D-0342-4C8D-8947-DF3EDD330287}">
      <dgm:prSet/>
      <dgm:spPr/>
      <dgm:t>
        <a:bodyPr/>
        <a:lstStyle/>
        <a:p>
          <a:endParaRPr lang="ru-RU"/>
        </a:p>
      </dgm:t>
    </dgm:pt>
    <dgm:pt modelId="{9CED0D3F-DF3B-4C01-B918-608CC73536ED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FF0066"/>
              </a:solidFill>
            </a:rPr>
            <a:t>Музыкальные двигательные занятия</a:t>
          </a:r>
          <a:endParaRPr lang="ru-RU" sz="1400" b="1" dirty="0">
            <a:solidFill>
              <a:srgbClr val="FF0066"/>
            </a:solidFill>
          </a:endParaRPr>
        </a:p>
      </dgm:t>
    </dgm:pt>
    <dgm:pt modelId="{7E0EC645-EE94-42B9-B5EE-536FCD63ADF5}" type="parTrans" cxnId="{5A85E8DC-F54A-444D-9C19-0FA18C335E91}">
      <dgm:prSet/>
      <dgm:spPr/>
      <dgm:t>
        <a:bodyPr/>
        <a:lstStyle/>
        <a:p>
          <a:endParaRPr lang="ru-RU"/>
        </a:p>
      </dgm:t>
    </dgm:pt>
    <dgm:pt modelId="{B5131659-6B29-4ADE-A35C-43E9EA1CFEE0}" type="sibTrans" cxnId="{5A85E8DC-F54A-444D-9C19-0FA18C335E91}">
      <dgm:prSet/>
      <dgm:spPr/>
      <dgm:t>
        <a:bodyPr/>
        <a:lstStyle/>
        <a:p>
          <a:endParaRPr lang="ru-RU"/>
        </a:p>
      </dgm:t>
    </dgm:pt>
    <dgm:pt modelId="{2BD3F648-3D6B-4324-AB9F-1843ADB4169C}">
      <dgm:prSet phldrT="[Текст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Пассивная нагрузка – массаж,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стретчинг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, дыхательная гимнастика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1BB613CD-C4EF-4CDB-8F56-B0DA880F65AB}" type="parTrans" cxnId="{890EDA5A-CEDC-4D87-8445-E2E6AF734198}">
      <dgm:prSet/>
      <dgm:spPr/>
      <dgm:t>
        <a:bodyPr/>
        <a:lstStyle/>
        <a:p>
          <a:endParaRPr lang="ru-RU"/>
        </a:p>
      </dgm:t>
    </dgm:pt>
    <dgm:pt modelId="{187F0EE4-B0E0-433B-BB3C-0584CF9D3623}" type="sibTrans" cxnId="{890EDA5A-CEDC-4D87-8445-E2E6AF734198}">
      <dgm:prSet/>
      <dgm:spPr/>
      <dgm:t>
        <a:bodyPr/>
        <a:lstStyle/>
        <a:p>
          <a:endParaRPr lang="ru-RU"/>
        </a:p>
      </dgm:t>
    </dgm:pt>
    <dgm:pt modelId="{8315E2B6-50CA-491F-AA39-25A6A27D9F2A}">
      <dgm:prSet phldrT="[Текст]" custT="1"/>
      <dgm:spPr>
        <a:solidFill>
          <a:srgbClr val="FF66FF"/>
        </a:solidFill>
        <a:ln>
          <a:solidFill>
            <a:srgbClr val="99000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Подвижные игры</a:t>
          </a:r>
          <a:endParaRPr lang="ru-RU" sz="1400" b="1" dirty="0">
            <a:solidFill>
              <a:srgbClr val="FFFF00"/>
            </a:solidFill>
          </a:endParaRPr>
        </a:p>
      </dgm:t>
    </dgm:pt>
    <dgm:pt modelId="{A16A084D-CA0E-4CEA-A9D5-94248A4D2A74}" type="parTrans" cxnId="{96558F06-4EF5-464F-B4F9-FB87EAB8CE84}">
      <dgm:prSet/>
      <dgm:spPr/>
      <dgm:t>
        <a:bodyPr/>
        <a:lstStyle/>
        <a:p>
          <a:endParaRPr lang="ru-RU"/>
        </a:p>
      </dgm:t>
    </dgm:pt>
    <dgm:pt modelId="{376E5896-8F9B-422B-95BF-31FD65319945}" type="sibTrans" cxnId="{96558F06-4EF5-464F-B4F9-FB87EAB8CE84}">
      <dgm:prSet/>
      <dgm:spPr/>
      <dgm:t>
        <a:bodyPr/>
        <a:lstStyle/>
        <a:p>
          <a:endParaRPr lang="ru-RU"/>
        </a:p>
      </dgm:t>
    </dgm:pt>
    <dgm:pt modelId="{9F8E403E-2EE2-42CB-94F4-ABB92DEB2C6E}">
      <dgm:prSet phldrT="[Текст]" custT="1"/>
      <dgm:spPr>
        <a:solidFill>
          <a:srgbClr val="FFFF00"/>
        </a:solidFill>
        <a:ln>
          <a:solidFill>
            <a:srgbClr val="99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Прогулки, </a:t>
          </a:r>
          <a:r>
            <a:rPr lang="ru-RU" sz="1600" b="1" dirty="0" err="1" smtClean="0">
              <a:solidFill>
                <a:srgbClr val="002060"/>
              </a:solidFill>
            </a:rPr>
            <a:t>физминутки</a:t>
          </a:r>
          <a:endParaRPr lang="ru-RU" sz="1600" b="1" dirty="0">
            <a:solidFill>
              <a:srgbClr val="002060"/>
            </a:solidFill>
          </a:endParaRPr>
        </a:p>
      </dgm:t>
    </dgm:pt>
    <dgm:pt modelId="{30E15AF1-E089-4BDC-B7C9-D1AFE486C2FC}" type="parTrans" cxnId="{62CD0E78-E849-41A8-9E9E-23BC528CF741}">
      <dgm:prSet/>
      <dgm:spPr/>
      <dgm:t>
        <a:bodyPr/>
        <a:lstStyle/>
        <a:p>
          <a:endParaRPr lang="ru-RU"/>
        </a:p>
      </dgm:t>
    </dgm:pt>
    <dgm:pt modelId="{3861CE0E-FD41-4B3C-8DAB-998084B2EE66}" type="sibTrans" cxnId="{62CD0E78-E849-41A8-9E9E-23BC528CF741}">
      <dgm:prSet/>
      <dgm:spPr/>
      <dgm:t>
        <a:bodyPr/>
        <a:lstStyle/>
        <a:p>
          <a:endParaRPr lang="ru-RU"/>
        </a:p>
      </dgm:t>
    </dgm:pt>
    <dgm:pt modelId="{C4A98BA4-3A44-4505-8385-927BF488D915}" type="pres">
      <dgm:prSet presAssocID="{B2C33A6B-8CC1-4B33-9F14-3A946465EA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B6B9A-BF5E-40F9-B0FE-FFDA295D7343}" type="pres">
      <dgm:prSet presAssocID="{8445C297-113B-4FDF-92C1-E99C25F1DB1A}" presName="centerShape" presStyleLbl="node0" presStyleIdx="0" presStyleCnt="1" custScaleX="134085" custScaleY="123895" custLinFactNeighborX="-1868" custLinFactNeighborY="-1580"/>
      <dgm:spPr/>
      <dgm:t>
        <a:bodyPr/>
        <a:lstStyle/>
        <a:p>
          <a:endParaRPr lang="ru-RU"/>
        </a:p>
      </dgm:t>
    </dgm:pt>
    <dgm:pt modelId="{587DF143-FAA1-47A1-B1E5-C26E751A6AA8}" type="pres">
      <dgm:prSet presAssocID="{92AE6213-491D-4650-9CB6-427AFECA3DC4}" presName="Name9" presStyleLbl="parChTrans1D2" presStyleIdx="0" presStyleCnt="6"/>
      <dgm:spPr/>
      <dgm:t>
        <a:bodyPr/>
        <a:lstStyle/>
        <a:p>
          <a:endParaRPr lang="ru-RU"/>
        </a:p>
      </dgm:t>
    </dgm:pt>
    <dgm:pt modelId="{F2A265BF-757F-4F41-80E4-B5A3B3CB9105}" type="pres">
      <dgm:prSet presAssocID="{92AE6213-491D-4650-9CB6-427AFECA3DC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3238E5A-A1C7-4CD5-A180-0CF321C80F1A}" type="pres">
      <dgm:prSet presAssocID="{98842B19-7D79-4A62-BD5C-F0BEF75C14C5}" presName="node" presStyleLbl="node1" presStyleIdx="0" presStyleCnt="6" custScaleX="131344" custScaleY="119371" custRadScaleRad="102001" custRadScaleInc="-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EAD6A-B845-48EE-970F-0828EE71996F}" type="pres">
      <dgm:prSet presAssocID="{572ECDBD-5F5B-4D41-9AF6-9B6746025213}" presName="Name9" presStyleLbl="parChTrans1D2" presStyleIdx="1" presStyleCnt="6"/>
      <dgm:spPr/>
      <dgm:t>
        <a:bodyPr/>
        <a:lstStyle/>
        <a:p>
          <a:endParaRPr lang="ru-RU"/>
        </a:p>
      </dgm:t>
    </dgm:pt>
    <dgm:pt modelId="{96506861-12B4-4E07-B9C1-A05E57631267}" type="pres">
      <dgm:prSet presAssocID="{572ECDBD-5F5B-4D41-9AF6-9B674602521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0C64C02-DCA8-43CA-8E78-D0436B4E90B7}" type="pres">
      <dgm:prSet presAssocID="{FDD39134-381E-4D8D-B56C-0C235E887CB1}" presName="node" presStyleLbl="node1" presStyleIdx="1" presStyleCnt="6" custScaleX="159413" custScaleY="143946" custRadScaleRad="122142" custRadScaleInc="-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67DD0-6DA5-477D-916C-44A331E06526}" type="pres">
      <dgm:prSet presAssocID="{7E0EC645-EE94-42B9-B5EE-536FCD63ADF5}" presName="Name9" presStyleLbl="parChTrans1D2" presStyleIdx="2" presStyleCnt="6"/>
      <dgm:spPr/>
      <dgm:t>
        <a:bodyPr/>
        <a:lstStyle/>
        <a:p>
          <a:endParaRPr lang="ru-RU"/>
        </a:p>
      </dgm:t>
    </dgm:pt>
    <dgm:pt modelId="{0CCB7122-2DF1-436B-8FD4-23073DE8FE6F}" type="pres">
      <dgm:prSet presAssocID="{7E0EC645-EE94-42B9-B5EE-536FCD63ADF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D17911A-9AF2-452F-80F5-6C8D8E806A84}" type="pres">
      <dgm:prSet presAssocID="{9CED0D3F-DF3B-4C01-B918-608CC73536ED}" presName="node" presStyleLbl="node1" presStyleIdx="2" presStyleCnt="6" custScaleX="144739" custScaleY="137343" custRadScaleRad="111554" custRadScaleInc="-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BABFC-8681-4C71-827F-A4F2E13130DA}" type="pres">
      <dgm:prSet presAssocID="{1BB613CD-C4EF-4CDB-8F56-B0DA880F65AB}" presName="Name9" presStyleLbl="parChTrans1D2" presStyleIdx="3" presStyleCnt="6"/>
      <dgm:spPr/>
      <dgm:t>
        <a:bodyPr/>
        <a:lstStyle/>
        <a:p>
          <a:endParaRPr lang="ru-RU"/>
        </a:p>
      </dgm:t>
    </dgm:pt>
    <dgm:pt modelId="{78DDEDB7-AEDD-4018-AD19-AE535B736DE1}" type="pres">
      <dgm:prSet presAssocID="{1BB613CD-C4EF-4CDB-8F56-B0DA880F65A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E50D1CB-A5B6-441F-BFBA-03D53130537B}" type="pres">
      <dgm:prSet presAssocID="{2BD3F648-3D6B-4324-AB9F-1843ADB4169C}" presName="node" presStyleLbl="node1" presStyleIdx="3" presStyleCnt="6" custScaleX="147480" custScaleY="131517" custRadScaleRad="112897" custRadScaleInc="1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DF0C7-B146-46E3-8E79-61678561EEB1}" type="pres">
      <dgm:prSet presAssocID="{A16A084D-CA0E-4CEA-A9D5-94248A4D2A74}" presName="Name9" presStyleLbl="parChTrans1D2" presStyleIdx="4" presStyleCnt="6"/>
      <dgm:spPr/>
      <dgm:t>
        <a:bodyPr/>
        <a:lstStyle/>
        <a:p>
          <a:endParaRPr lang="ru-RU"/>
        </a:p>
      </dgm:t>
    </dgm:pt>
    <dgm:pt modelId="{965BA883-56EA-4AB7-A8BF-01462F878AB8}" type="pres">
      <dgm:prSet presAssocID="{A16A084D-CA0E-4CEA-A9D5-94248A4D2A7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255A825-87D1-469A-9E4F-CEEEA18FA214}" type="pres">
      <dgm:prSet presAssocID="{8315E2B6-50CA-491F-AA39-25A6A27D9F2A}" presName="node" presStyleLbl="node1" presStyleIdx="4" presStyleCnt="6" custScaleX="142050" custScaleY="132203" custRadScaleRad="118686" custRadScaleInc="3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A41E-314E-43A9-AFB2-C26BBBE6A605}" type="pres">
      <dgm:prSet presAssocID="{30E15AF1-E089-4BDC-B7C9-D1AFE486C2FC}" presName="Name9" presStyleLbl="parChTrans1D2" presStyleIdx="5" presStyleCnt="6"/>
      <dgm:spPr/>
      <dgm:t>
        <a:bodyPr/>
        <a:lstStyle/>
        <a:p>
          <a:endParaRPr lang="ru-RU"/>
        </a:p>
      </dgm:t>
    </dgm:pt>
    <dgm:pt modelId="{FD94A2F3-693E-49C9-B273-D53804A2E3D2}" type="pres">
      <dgm:prSet presAssocID="{30E15AF1-E089-4BDC-B7C9-D1AFE486C2F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4BD6318-7139-4926-BDD3-BD80B1341863}" type="pres">
      <dgm:prSet presAssocID="{9F8E403E-2EE2-42CB-94F4-ABB92DEB2C6E}" presName="node" presStyleLbl="node1" presStyleIdx="5" presStyleCnt="6" custScaleX="134316" custScaleY="122844" custRadScaleRad="119116" custRadScaleInc="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1092E-3AD8-40E1-ABEF-B0F1D0440394}" type="presOf" srcId="{92AE6213-491D-4650-9CB6-427AFECA3DC4}" destId="{587DF143-FAA1-47A1-B1E5-C26E751A6AA8}" srcOrd="0" destOrd="0" presId="urn:microsoft.com/office/officeart/2005/8/layout/radial1"/>
    <dgm:cxn modelId="{8568AEBD-FEFA-4315-8460-1054B4934AE7}" type="presOf" srcId="{572ECDBD-5F5B-4D41-9AF6-9B6746025213}" destId="{2AAEAD6A-B845-48EE-970F-0828EE71996F}" srcOrd="0" destOrd="0" presId="urn:microsoft.com/office/officeart/2005/8/layout/radial1"/>
    <dgm:cxn modelId="{A4091E6F-CED6-4924-9FDD-6BEAF92057E7}" type="presOf" srcId="{1BB613CD-C4EF-4CDB-8F56-B0DA880F65AB}" destId="{1A1BABFC-8681-4C71-827F-A4F2E13130DA}" srcOrd="0" destOrd="0" presId="urn:microsoft.com/office/officeart/2005/8/layout/radial1"/>
    <dgm:cxn modelId="{00CCB9F4-D556-48A6-8F4E-192B7732D2E9}" type="presOf" srcId="{7E0EC645-EE94-42B9-B5EE-536FCD63ADF5}" destId="{81567DD0-6DA5-477D-916C-44A331E06526}" srcOrd="0" destOrd="0" presId="urn:microsoft.com/office/officeart/2005/8/layout/radial1"/>
    <dgm:cxn modelId="{599ECF60-43F8-4E55-B29E-E8424DA88882}" type="presOf" srcId="{A16A084D-CA0E-4CEA-A9D5-94248A4D2A74}" destId="{792DF0C7-B146-46E3-8E79-61678561EEB1}" srcOrd="0" destOrd="0" presId="urn:microsoft.com/office/officeart/2005/8/layout/radial1"/>
    <dgm:cxn modelId="{FB93C070-1546-4777-8A09-D414855409AF}" type="presOf" srcId="{30E15AF1-E089-4BDC-B7C9-D1AFE486C2FC}" destId="{B3CDA41E-314E-43A9-AFB2-C26BBBE6A605}" srcOrd="0" destOrd="0" presId="urn:microsoft.com/office/officeart/2005/8/layout/radial1"/>
    <dgm:cxn modelId="{8D14F037-C757-4050-9D41-F1483FA4B2D5}" type="presOf" srcId="{1BB613CD-C4EF-4CDB-8F56-B0DA880F65AB}" destId="{78DDEDB7-AEDD-4018-AD19-AE535B736DE1}" srcOrd="1" destOrd="0" presId="urn:microsoft.com/office/officeart/2005/8/layout/radial1"/>
    <dgm:cxn modelId="{75EE0498-8EF1-4C12-9AC1-35EE681D411F}" type="presOf" srcId="{92AE6213-491D-4650-9CB6-427AFECA3DC4}" destId="{F2A265BF-757F-4F41-80E4-B5A3B3CB9105}" srcOrd="1" destOrd="0" presId="urn:microsoft.com/office/officeart/2005/8/layout/radial1"/>
    <dgm:cxn modelId="{21A4E71E-9BD4-493F-9952-B67CC9486C4F}" type="presOf" srcId="{8445C297-113B-4FDF-92C1-E99C25F1DB1A}" destId="{C09B6B9A-BF5E-40F9-B0FE-FFDA295D7343}" srcOrd="0" destOrd="0" presId="urn:microsoft.com/office/officeart/2005/8/layout/radial1"/>
    <dgm:cxn modelId="{01EB30F7-C8AF-447D-951B-FEFA71631EC6}" type="presOf" srcId="{30E15AF1-E089-4BDC-B7C9-D1AFE486C2FC}" destId="{FD94A2F3-693E-49C9-B273-D53804A2E3D2}" srcOrd="1" destOrd="0" presId="urn:microsoft.com/office/officeart/2005/8/layout/radial1"/>
    <dgm:cxn modelId="{B63E2220-60AF-4595-AD34-0B9EAF779C98}" srcId="{B2C33A6B-8CC1-4B33-9F14-3A946465EA08}" destId="{8445C297-113B-4FDF-92C1-E99C25F1DB1A}" srcOrd="0" destOrd="0" parTransId="{A7342577-B76E-4487-BF31-E6B39AD4E2E4}" sibTransId="{7731B13E-384C-4076-819A-E4141B12FB13}"/>
    <dgm:cxn modelId="{3DC8207D-0342-4C8D-8947-DF3EDD330287}" srcId="{8445C297-113B-4FDF-92C1-E99C25F1DB1A}" destId="{FDD39134-381E-4D8D-B56C-0C235E887CB1}" srcOrd="1" destOrd="0" parTransId="{572ECDBD-5F5B-4D41-9AF6-9B6746025213}" sibTransId="{0F6B6AD6-8859-40AE-8D40-F11F03611DA0}"/>
    <dgm:cxn modelId="{4BF0E2E9-6D4F-49C3-99DF-0318ADA16127}" type="presOf" srcId="{FDD39134-381E-4D8D-B56C-0C235E887CB1}" destId="{F0C64C02-DCA8-43CA-8E78-D0436B4E90B7}" srcOrd="0" destOrd="0" presId="urn:microsoft.com/office/officeart/2005/8/layout/radial1"/>
    <dgm:cxn modelId="{8B08DCF4-ADE8-438F-A517-264AE36B60C4}" type="presOf" srcId="{8315E2B6-50CA-491F-AA39-25A6A27D9F2A}" destId="{4255A825-87D1-469A-9E4F-CEEEA18FA214}" srcOrd="0" destOrd="0" presId="urn:microsoft.com/office/officeart/2005/8/layout/radial1"/>
    <dgm:cxn modelId="{429BC274-66F7-4919-AC1D-9C662F5CB677}" type="presOf" srcId="{2BD3F648-3D6B-4324-AB9F-1843ADB4169C}" destId="{3E50D1CB-A5B6-441F-BFBA-03D53130537B}" srcOrd="0" destOrd="0" presId="urn:microsoft.com/office/officeart/2005/8/layout/radial1"/>
    <dgm:cxn modelId="{11C267E3-F877-4EA1-984D-75A333E632DD}" type="presOf" srcId="{A16A084D-CA0E-4CEA-A9D5-94248A4D2A74}" destId="{965BA883-56EA-4AB7-A8BF-01462F878AB8}" srcOrd="1" destOrd="0" presId="urn:microsoft.com/office/officeart/2005/8/layout/radial1"/>
    <dgm:cxn modelId="{F83DD407-15E9-4D0B-920A-7F11F6708504}" type="presOf" srcId="{98842B19-7D79-4A62-BD5C-F0BEF75C14C5}" destId="{B3238E5A-A1C7-4CD5-A180-0CF321C80F1A}" srcOrd="0" destOrd="0" presId="urn:microsoft.com/office/officeart/2005/8/layout/radial1"/>
    <dgm:cxn modelId="{56D7B725-3BF4-44FD-BFB6-D54B976C844D}" type="presOf" srcId="{7E0EC645-EE94-42B9-B5EE-536FCD63ADF5}" destId="{0CCB7122-2DF1-436B-8FD4-23073DE8FE6F}" srcOrd="1" destOrd="0" presId="urn:microsoft.com/office/officeart/2005/8/layout/radial1"/>
    <dgm:cxn modelId="{EDCF0253-C7DC-4DF8-A2B5-A1C590EB53A9}" type="presOf" srcId="{B2C33A6B-8CC1-4B33-9F14-3A946465EA08}" destId="{C4A98BA4-3A44-4505-8385-927BF488D915}" srcOrd="0" destOrd="0" presId="urn:microsoft.com/office/officeart/2005/8/layout/radial1"/>
    <dgm:cxn modelId="{5A85E8DC-F54A-444D-9C19-0FA18C335E91}" srcId="{8445C297-113B-4FDF-92C1-E99C25F1DB1A}" destId="{9CED0D3F-DF3B-4C01-B918-608CC73536ED}" srcOrd="2" destOrd="0" parTransId="{7E0EC645-EE94-42B9-B5EE-536FCD63ADF5}" sibTransId="{B5131659-6B29-4ADE-A35C-43E9EA1CFEE0}"/>
    <dgm:cxn modelId="{890EDA5A-CEDC-4D87-8445-E2E6AF734198}" srcId="{8445C297-113B-4FDF-92C1-E99C25F1DB1A}" destId="{2BD3F648-3D6B-4324-AB9F-1843ADB4169C}" srcOrd="3" destOrd="0" parTransId="{1BB613CD-C4EF-4CDB-8F56-B0DA880F65AB}" sibTransId="{187F0EE4-B0E0-433B-BB3C-0584CF9D3623}"/>
    <dgm:cxn modelId="{96558F06-4EF5-464F-B4F9-FB87EAB8CE84}" srcId="{8445C297-113B-4FDF-92C1-E99C25F1DB1A}" destId="{8315E2B6-50CA-491F-AA39-25A6A27D9F2A}" srcOrd="4" destOrd="0" parTransId="{A16A084D-CA0E-4CEA-A9D5-94248A4D2A74}" sibTransId="{376E5896-8F9B-422B-95BF-31FD65319945}"/>
    <dgm:cxn modelId="{F84A3C37-9B45-4E08-90D0-79B3C989EAFD}" srcId="{8445C297-113B-4FDF-92C1-E99C25F1DB1A}" destId="{98842B19-7D79-4A62-BD5C-F0BEF75C14C5}" srcOrd="0" destOrd="0" parTransId="{92AE6213-491D-4650-9CB6-427AFECA3DC4}" sibTransId="{C3A02CBE-DD20-4F8E-9007-DB1A768F45B1}"/>
    <dgm:cxn modelId="{B5FC9DA1-0A75-4FDE-A7AB-F6BEF57F1164}" type="presOf" srcId="{9CED0D3F-DF3B-4C01-B918-608CC73536ED}" destId="{4D17911A-9AF2-452F-80F5-6C8D8E806A84}" srcOrd="0" destOrd="0" presId="urn:microsoft.com/office/officeart/2005/8/layout/radial1"/>
    <dgm:cxn modelId="{62CD0E78-E849-41A8-9E9E-23BC528CF741}" srcId="{8445C297-113B-4FDF-92C1-E99C25F1DB1A}" destId="{9F8E403E-2EE2-42CB-94F4-ABB92DEB2C6E}" srcOrd="5" destOrd="0" parTransId="{30E15AF1-E089-4BDC-B7C9-D1AFE486C2FC}" sibTransId="{3861CE0E-FD41-4B3C-8DAB-998084B2EE66}"/>
    <dgm:cxn modelId="{52983F61-E0DF-4CD7-9090-C13E3FAFBEF3}" type="presOf" srcId="{9F8E403E-2EE2-42CB-94F4-ABB92DEB2C6E}" destId="{A4BD6318-7139-4926-BDD3-BD80B1341863}" srcOrd="0" destOrd="0" presId="urn:microsoft.com/office/officeart/2005/8/layout/radial1"/>
    <dgm:cxn modelId="{3B429BDE-2BF1-471D-915D-C865677D7055}" type="presOf" srcId="{572ECDBD-5F5B-4D41-9AF6-9B6746025213}" destId="{96506861-12B4-4E07-B9C1-A05E57631267}" srcOrd="1" destOrd="0" presId="urn:microsoft.com/office/officeart/2005/8/layout/radial1"/>
    <dgm:cxn modelId="{00C2BD6B-C056-4EF2-A892-F4D66A305F99}" type="presParOf" srcId="{C4A98BA4-3A44-4505-8385-927BF488D915}" destId="{C09B6B9A-BF5E-40F9-B0FE-FFDA295D7343}" srcOrd="0" destOrd="0" presId="urn:microsoft.com/office/officeart/2005/8/layout/radial1"/>
    <dgm:cxn modelId="{3D64AAD5-24F2-4F8A-BA19-87F8EDABA9A4}" type="presParOf" srcId="{C4A98BA4-3A44-4505-8385-927BF488D915}" destId="{587DF143-FAA1-47A1-B1E5-C26E751A6AA8}" srcOrd="1" destOrd="0" presId="urn:microsoft.com/office/officeart/2005/8/layout/radial1"/>
    <dgm:cxn modelId="{B9A7CC88-671C-4E0A-A4C4-69E626DCB0F5}" type="presParOf" srcId="{587DF143-FAA1-47A1-B1E5-C26E751A6AA8}" destId="{F2A265BF-757F-4F41-80E4-B5A3B3CB9105}" srcOrd="0" destOrd="0" presId="urn:microsoft.com/office/officeart/2005/8/layout/radial1"/>
    <dgm:cxn modelId="{FAE6B6C7-98CF-4911-A412-3E06BB3DA916}" type="presParOf" srcId="{C4A98BA4-3A44-4505-8385-927BF488D915}" destId="{B3238E5A-A1C7-4CD5-A180-0CF321C80F1A}" srcOrd="2" destOrd="0" presId="urn:microsoft.com/office/officeart/2005/8/layout/radial1"/>
    <dgm:cxn modelId="{3BD79306-8247-408F-9E2B-C36D092C857A}" type="presParOf" srcId="{C4A98BA4-3A44-4505-8385-927BF488D915}" destId="{2AAEAD6A-B845-48EE-970F-0828EE71996F}" srcOrd="3" destOrd="0" presId="urn:microsoft.com/office/officeart/2005/8/layout/radial1"/>
    <dgm:cxn modelId="{5CCF8087-6C5A-43D5-9718-FFC4469AE718}" type="presParOf" srcId="{2AAEAD6A-B845-48EE-970F-0828EE71996F}" destId="{96506861-12B4-4E07-B9C1-A05E57631267}" srcOrd="0" destOrd="0" presId="urn:microsoft.com/office/officeart/2005/8/layout/radial1"/>
    <dgm:cxn modelId="{F09A478E-764D-4402-A206-EBD068CAC9A6}" type="presParOf" srcId="{C4A98BA4-3A44-4505-8385-927BF488D915}" destId="{F0C64C02-DCA8-43CA-8E78-D0436B4E90B7}" srcOrd="4" destOrd="0" presId="urn:microsoft.com/office/officeart/2005/8/layout/radial1"/>
    <dgm:cxn modelId="{F53BF112-818D-4700-A808-E547F31043FE}" type="presParOf" srcId="{C4A98BA4-3A44-4505-8385-927BF488D915}" destId="{81567DD0-6DA5-477D-916C-44A331E06526}" srcOrd="5" destOrd="0" presId="urn:microsoft.com/office/officeart/2005/8/layout/radial1"/>
    <dgm:cxn modelId="{EDC11FB1-4639-41D6-9CA2-D63783D1B973}" type="presParOf" srcId="{81567DD0-6DA5-477D-916C-44A331E06526}" destId="{0CCB7122-2DF1-436B-8FD4-23073DE8FE6F}" srcOrd="0" destOrd="0" presId="urn:microsoft.com/office/officeart/2005/8/layout/radial1"/>
    <dgm:cxn modelId="{441FBE2C-CB83-47A5-8024-9DE7A7B02F0E}" type="presParOf" srcId="{C4A98BA4-3A44-4505-8385-927BF488D915}" destId="{4D17911A-9AF2-452F-80F5-6C8D8E806A84}" srcOrd="6" destOrd="0" presId="urn:microsoft.com/office/officeart/2005/8/layout/radial1"/>
    <dgm:cxn modelId="{0071F03C-5945-4A0A-A8FA-0268F208982A}" type="presParOf" srcId="{C4A98BA4-3A44-4505-8385-927BF488D915}" destId="{1A1BABFC-8681-4C71-827F-A4F2E13130DA}" srcOrd="7" destOrd="0" presId="urn:microsoft.com/office/officeart/2005/8/layout/radial1"/>
    <dgm:cxn modelId="{81C7D0E8-43FE-4588-BF49-074AFAB1AD0E}" type="presParOf" srcId="{1A1BABFC-8681-4C71-827F-A4F2E13130DA}" destId="{78DDEDB7-AEDD-4018-AD19-AE535B736DE1}" srcOrd="0" destOrd="0" presId="urn:microsoft.com/office/officeart/2005/8/layout/radial1"/>
    <dgm:cxn modelId="{0BAB9C5A-3394-48DB-855D-1EE4EE8A88E6}" type="presParOf" srcId="{C4A98BA4-3A44-4505-8385-927BF488D915}" destId="{3E50D1CB-A5B6-441F-BFBA-03D53130537B}" srcOrd="8" destOrd="0" presId="urn:microsoft.com/office/officeart/2005/8/layout/radial1"/>
    <dgm:cxn modelId="{FA3D5316-2F32-4A81-81ED-9816D43A2B28}" type="presParOf" srcId="{C4A98BA4-3A44-4505-8385-927BF488D915}" destId="{792DF0C7-B146-46E3-8E79-61678561EEB1}" srcOrd="9" destOrd="0" presId="urn:microsoft.com/office/officeart/2005/8/layout/radial1"/>
    <dgm:cxn modelId="{73F4FF46-FB01-4859-8717-D2366574D810}" type="presParOf" srcId="{792DF0C7-B146-46E3-8E79-61678561EEB1}" destId="{965BA883-56EA-4AB7-A8BF-01462F878AB8}" srcOrd="0" destOrd="0" presId="urn:microsoft.com/office/officeart/2005/8/layout/radial1"/>
    <dgm:cxn modelId="{C4CCEEDF-52FD-4DA5-BF5A-CE956C500523}" type="presParOf" srcId="{C4A98BA4-3A44-4505-8385-927BF488D915}" destId="{4255A825-87D1-469A-9E4F-CEEEA18FA214}" srcOrd="10" destOrd="0" presId="urn:microsoft.com/office/officeart/2005/8/layout/radial1"/>
    <dgm:cxn modelId="{4F7C0491-4EF7-4F74-8525-96BB73292E0F}" type="presParOf" srcId="{C4A98BA4-3A44-4505-8385-927BF488D915}" destId="{B3CDA41E-314E-43A9-AFB2-C26BBBE6A605}" srcOrd="11" destOrd="0" presId="urn:microsoft.com/office/officeart/2005/8/layout/radial1"/>
    <dgm:cxn modelId="{F3F043F2-D221-4353-8CB4-50DBF23AF2BD}" type="presParOf" srcId="{B3CDA41E-314E-43A9-AFB2-C26BBBE6A605}" destId="{FD94A2F3-693E-49C9-B273-D53804A2E3D2}" srcOrd="0" destOrd="0" presId="urn:microsoft.com/office/officeart/2005/8/layout/radial1"/>
    <dgm:cxn modelId="{2160E5A0-B951-4DCB-AE5F-E34DA82B8581}" type="presParOf" srcId="{C4A98BA4-3A44-4505-8385-927BF488D915}" destId="{A4BD6318-7139-4926-BDD3-BD80B134186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13E06-A36B-433A-AE0D-0F90B5A6B033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3DD225-ADCC-4DF1-89E6-C746C88A19E8}">
      <dgm:prSet phldrT="[Текст]" custT="1"/>
      <dgm:spPr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ru-RU" sz="2400" b="1" dirty="0" smtClean="0"/>
            <a:t>Группы методов</a:t>
          </a:r>
          <a:endParaRPr lang="ru-RU" sz="2400" b="1" dirty="0"/>
        </a:p>
      </dgm:t>
    </dgm:pt>
    <dgm:pt modelId="{193E85D2-98A2-475F-8657-993D99230CF7}" type="parTrans" cxnId="{0DA9E601-5005-47D3-9654-CA4DB2695814}">
      <dgm:prSet/>
      <dgm:spPr/>
      <dgm:t>
        <a:bodyPr/>
        <a:lstStyle/>
        <a:p>
          <a:endParaRPr lang="ru-RU"/>
        </a:p>
      </dgm:t>
    </dgm:pt>
    <dgm:pt modelId="{DF16C425-E11F-48EA-AF7F-638050A5AB38}" type="sibTrans" cxnId="{0DA9E601-5005-47D3-9654-CA4DB2695814}">
      <dgm:prSet/>
      <dgm:spPr/>
      <dgm:t>
        <a:bodyPr/>
        <a:lstStyle/>
        <a:p>
          <a:endParaRPr lang="ru-RU"/>
        </a:p>
      </dgm:t>
    </dgm:pt>
    <dgm:pt modelId="{A8B04A0C-F81F-42DB-84C3-281538A579DA}">
      <dgm:prSet phldrT="[Текст]"/>
      <dgm:spPr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ru-RU" b="1" dirty="0" smtClean="0"/>
            <a:t> Методы организации и осуществления  физического развития</a:t>
          </a:r>
          <a:r>
            <a:rPr lang="ru-RU" dirty="0" smtClean="0"/>
            <a:t> </a:t>
          </a:r>
          <a:endParaRPr lang="ru-RU" dirty="0"/>
        </a:p>
      </dgm:t>
    </dgm:pt>
    <dgm:pt modelId="{BDC8C981-1DEA-4264-9652-60319FD23461}" type="parTrans" cxnId="{4BDAEDE9-4240-443F-B621-668331D9D334}">
      <dgm:prSet/>
      <dgm:spPr/>
      <dgm:t>
        <a:bodyPr/>
        <a:lstStyle/>
        <a:p>
          <a:endParaRPr lang="ru-RU"/>
        </a:p>
      </dgm:t>
    </dgm:pt>
    <dgm:pt modelId="{03384C14-C32E-468A-9A7B-EB4F9DB64591}" type="sibTrans" cxnId="{4BDAEDE9-4240-443F-B621-668331D9D334}">
      <dgm:prSet/>
      <dgm:spPr/>
      <dgm:t>
        <a:bodyPr/>
        <a:lstStyle/>
        <a:p>
          <a:endParaRPr lang="ru-RU"/>
        </a:p>
      </dgm:t>
    </dgm:pt>
    <dgm:pt modelId="{84A27C6B-985E-459A-89BB-071CAF78C381}">
      <dgm:prSet phldrT="[Текст]"/>
      <dgm:spPr>
        <a:blipFill rotWithShape="0">
          <a:blip xmlns:r="http://schemas.openxmlformats.org/officeDocument/2006/relationships" r:embed="rId2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Методы оценки результатов</a:t>
          </a:r>
          <a:endParaRPr lang="ru-RU" b="1" dirty="0"/>
        </a:p>
      </dgm:t>
    </dgm:pt>
    <dgm:pt modelId="{779AA9F1-520E-412A-8654-908C7D63262B}" type="parTrans" cxnId="{0482F6C6-5125-4E0E-985A-8DC00B4147E4}">
      <dgm:prSet/>
      <dgm:spPr/>
      <dgm:t>
        <a:bodyPr/>
        <a:lstStyle/>
        <a:p>
          <a:endParaRPr lang="ru-RU"/>
        </a:p>
      </dgm:t>
    </dgm:pt>
    <dgm:pt modelId="{C594724F-E192-4A5D-AA6A-3A41E4ED7AF4}" type="sibTrans" cxnId="{0482F6C6-5125-4E0E-985A-8DC00B4147E4}">
      <dgm:prSet/>
      <dgm:spPr/>
      <dgm:t>
        <a:bodyPr/>
        <a:lstStyle/>
        <a:p>
          <a:endParaRPr lang="ru-RU"/>
        </a:p>
      </dgm:t>
    </dgm:pt>
    <dgm:pt modelId="{A960600E-38B0-4B7F-A266-7C576AEFB058}">
      <dgm:prSet phldrT="[Текст]"/>
      <dgm:spPr>
        <a:blipFill dpi="0"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tile tx="0" ty="0" sx="100000" sy="100000" flip="none" algn="tl"/>
        </a:blipFill>
      </dgm:spPr>
      <dgm:t>
        <a:bodyPr/>
        <a:lstStyle/>
        <a:p>
          <a:r>
            <a:rPr lang="ru-RU" b="1" dirty="0" smtClean="0"/>
            <a:t>Методы стимулирования и мотивации физического развития</a:t>
          </a:r>
          <a:endParaRPr lang="ru-RU" b="1" dirty="0"/>
        </a:p>
      </dgm:t>
    </dgm:pt>
    <dgm:pt modelId="{220FEABB-C7B9-4CBB-A8A3-F01183032564}" type="parTrans" cxnId="{11F5C5CA-EB71-4B8D-9F4F-6308D57A67B2}">
      <dgm:prSet/>
      <dgm:spPr/>
      <dgm:t>
        <a:bodyPr/>
        <a:lstStyle/>
        <a:p>
          <a:endParaRPr lang="ru-RU"/>
        </a:p>
      </dgm:t>
    </dgm:pt>
    <dgm:pt modelId="{78CBD294-BB4D-4BD9-8FA6-E3DA5FEE9B90}" type="sibTrans" cxnId="{11F5C5CA-EB71-4B8D-9F4F-6308D57A67B2}">
      <dgm:prSet/>
      <dgm:spPr/>
      <dgm:t>
        <a:bodyPr/>
        <a:lstStyle/>
        <a:p>
          <a:endParaRPr lang="ru-RU"/>
        </a:p>
      </dgm:t>
    </dgm:pt>
    <dgm:pt modelId="{B96A02D4-3272-4AD1-A784-D52DB498CC5C}" type="pres">
      <dgm:prSet presAssocID="{0D013E06-A36B-433A-AE0D-0F90B5A6B0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8BA16F-4181-4BE5-98FA-812C040C34C4}" type="pres">
      <dgm:prSet presAssocID="{023DD225-ADCC-4DF1-89E6-C746C88A19E8}" presName="hierRoot1" presStyleCnt="0"/>
      <dgm:spPr/>
      <dgm:t>
        <a:bodyPr/>
        <a:lstStyle/>
        <a:p>
          <a:endParaRPr lang="ru-RU"/>
        </a:p>
      </dgm:t>
    </dgm:pt>
    <dgm:pt modelId="{28350DA1-1257-4701-8906-55B848078B57}" type="pres">
      <dgm:prSet presAssocID="{023DD225-ADCC-4DF1-89E6-C746C88A19E8}" presName="composite" presStyleCnt="0"/>
      <dgm:spPr/>
      <dgm:t>
        <a:bodyPr/>
        <a:lstStyle/>
        <a:p>
          <a:endParaRPr lang="ru-RU"/>
        </a:p>
      </dgm:t>
    </dgm:pt>
    <dgm:pt modelId="{A5FC5351-0B0D-4EA8-BE0A-A20656E0FB4F}" type="pres">
      <dgm:prSet presAssocID="{023DD225-ADCC-4DF1-89E6-C746C88A19E8}" presName="background" presStyleLbl="node0" presStyleIdx="0" presStyleCnt="1"/>
      <dgm:spPr/>
      <dgm:t>
        <a:bodyPr/>
        <a:lstStyle/>
        <a:p>
          <a:endParaRPr lang="ru-RU"/>
        </a:p>
      </dgm:t>
    </dgm:pt>
    <dgm:pt modelId="{DC378E64-3348-4253-8F32-F50027BD4608}" type="pres">
      <dgm:prSet presAssocID="{023DD225-ADCC-4DF1-89E6-C746C88A19E8}" presName="text" presStyleLbl="fgAcc0" presStyleIdx="0" presStyleCnt="1" custScaleX="117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EBBD8-96AA-4FA9-A597-A796F3935BFF}" type="pres">
      <dgm:prSet presAssocID="{023DD225-ADCC-4DF1-89E6-C746C88A19E8}" presName="hierChild2" presStyleCnt="0"/>
      <dgm:spPr/>
      <dgm:t>
        <a:bodyPr/>
        <a:lstStyle/>
        <a:p>
          <a:endParaRPr lang="ru-RU"/>
        </a:p>
      </dgm:t>
    </dgm:pt>
    <dgm:pt modelId="{719749B1-CBEF-4B0A-9A7E-94A4E7BB768C}" type="pres">
      <dgm:prSet presAssocID="{BDC8C981-1DEA-4264-9652-60319FD2346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C38E4D9-2160-4C32-A742-F800F859DDF0}" type="pres">
      <dgm:prSet presAssocID="{A8B04A0C-F81F-42DB-84C3-281538A579DA}" presName="hierRoot2" presStyleCnt="0"/>
      <dgm:spPr/>
      <dgm:t>
        <a:bodyPr/>
        <a:lstStyle/>
        <a:p>
          <a:endParaRPr lang="ru-RU"/>
        </a:p>
      </dgm:t>
    </dgm:pt>
    <dgm:pt modelId="{8D3A040B-0E0B-4A6A-9BEC-9E42E50D9F99}" type="pres">
      <dgm:prSet presAssocID="{A8B04A0C-F81F-42DB-84C3-281538A579DA}" presName="composite2" presStyleCnt="0"/>
      <dgm:spPr/>
      <dgm:t>
        <a:bodyPr/>
        <a:lstStyle/>
        <a:p>
          <a:endParaRPr lang="ru-RU"/>
        </a:p>
      </dgm:t>
    </dgm:pt>
    <dgm:pt modelId="{AF2D49CA-5BB6-4DDF-AE96-D655830441D7}" type="pres">
      <dgm:prSet presAssocID="{A8B04A0C-F81F-42DB-84C3-281538A579DA}" presName="background2" presStyleLbl="node2" presStyleIdx="0" presStyleCnt="3"/>
      <dgm:spPr/>
      <dgm:t>
        <a:bodyPr/>
        <a:lstStyle/>
        <a:p>
          <a:endParaRPr lang="ru-RU"/>
        </a:p>
      </dgm:t>
    </dgm:pt>
    <dgm:pt modelId="{097A894C-B2FB-4289-A2E5-8BFB7A94CED4}" type="pres">
      <dgm:prSet presAssocID="{A8B04A0C-F81F-42DB-84C3-281538A579DA}" presName="text2" presStyleLbl="fgAcc2" presStyleIdx="0" presStyleCnt="3" custScaleY="225421" custLinFactNeighborX="-1533" custLinFactNeighborY="-2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D0A8A-73D2-4DAC-9AB1-B9743995C3A5}" type="pres">
      <dgm:prSet presAssocID="{A8B04A0C-F81F-42DB-84C3-281538A579DA}" presName="hierChild3" presStyleCnt="0"/>
      <dgm:spPr/>
      <dgm:t>
        <a:bodyPr/>
        <a:lstStyle/>
        <a:p>
          <a:endParaRPr lang="ru-RU"/>
        </a:p>
      </dgm:t>
    </dgm:pt>
    <dgm:pt modelId="{0C62A044-45F9-421A-9A0F-4D62EFE1570C}" type="pres">
      <dgm:prSet presAssocID="{220FEABB-C7B9-4CBB-A8A3-F0118303256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6F10DA6-7760-4D40-990D-963FB5208DC2}" type="pres">
      <dgm:prSet presAssocID="{A960600E-38B0-4B7F-A266-7C576AEFB058}" presName="hierRoot2" presStyleCnt="0"/>
      <dgm:spPr/>
      <dgm:t>
        <a:bodyPr/>
        <a:lstStyle/>
        <a:p>
          <a:endParaRPr lang="ru-RU"/>
        </a:p>
      </dgm:t>
    </dgm:pt>
    <dgm:pt modelId="{E367AE51-AD97-46D5-B661-1AC4E3D5E84C}" type="pres">
      <dgm:prSet presAssocID="{A960600E-38B0-4B7F-A266-7C576AEFB058}" presName="composite2" presStyleCnt="0"/>
      <dgm:spPr/>
      <dgm:t>
        <a:bodyPr/>
        <a:lstStyle/>
        <a:p>
          <a:endParaRPr lang="ru-RU"/>
        </a:p>
      </dgm:t>
    </dgm:pt>
    <dgm:pt modelId="{7EF5058C-22D2-478F-B45E-D8B6D056448A}" type="pres">
      <dgm:prSet presAssocID="{A960600E-38B0-4B7F-A266-7C576AEFB058}" presName="background2" presStyleLbl="node2" presStyleIdx="1" presStyleCnt="3"/>
      <dgm:spPr/>
      <dgm:t>
        <a:bodyPr/>
        <a:lstStyle/>
        <a:p>
          <a:endParaRPr lang="ru-RU"/>
        </a:p>
      </dgm:t>
    </dgm:pt>
    <dgm:pt modelId="{DE056646-80C0-4D3F-B897-BEB675CAF46C}" type="pres">
      <dgm:prSet presAssocID="{A960600E-38B0-4B7F-A266-7C576AEFB058}" presName="text2" presStyleLbl="fgAcc2" presStyleIdx="1" presStyleCnt="3" custScaleY="223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64B31-D848-4AE8-B28D-1A7800CD1ACF}" type="pres">
      <dgm:prSet presAssocID="{A960600E-38B0-4B7F-A266-7C576AEFB058}" presName="hierChild3" presStyleCnt="0"/>
      <dgm:spPr/>
      <dgm:t>
        <a:bodyPr/>
        <a:lstStyle/>
        <a:p>
          <a:endParaRPr lang="ru-RU"/>
        </a:p>
      </dgm:t>
    </dgm:pt>
    <dgm:pt modelId="{6864F025-3359-4A1C-8FA8-CFB2993FBDA9}" type="pres">
      <dgm:prSet presAssocID="{779AA9F1-520E-412A-8654-908C7D63262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3F4C452-C9C1-4949-A647-292D663709ED}" type="pres">
      <dgm:prSet presAssocID="{84A27C6B-985E-459A-89BB-071CAF78C381}" presName="hierRoot2" presStyleCnt="0"/>
      <dgm:spPr/>
      <dgm:t>
        <a:bodyPr/>
        <a:lstStyle/>
        <a:p>
          <a:endParaRPr lang="ru-RU"/>
        </a:p>
      </dgm:t>
    </dgm:pt>
    <dgm:pt modelId="{C01FB329-66C2-4FCF-B664-453062942A1C}" type="pres">
      <dgm:prSet presAssocID="{84A27C6B-985E-459A-89BB-071CAF78C381}" presName="composite2" presStyleCnt="0"/>
      <dgm:spPr/>
      <dgm:t>
        <a:bodyPr/>
        <a:lstStyle/>
        <a:p>
          <a:endParaRPr lang="ru-RU"/>
        </a:p>
      </dgm:t>
    </dgm:pt>
    <dgm:pt modelId="{E56D5DB5-FDCE-4A77-9EA4-421BC4D7E7A6}" type="pres">
      <dgm:prSet presAssocID="{84A27C6B-985E-459A-89BB-071CAF78C381}" presName="background2" presStyleLbl="node2" presStyleIdx="2" presStyleCnt="3"/>
      <dgm:spPr/>
      <dgm:t>
        <a:bodyPr/>
        <a:lstStyle/>
        <a:p>
          <a:endParaRPr lang="ru-RU"/>
        </a:p>
      </dgm:t>
    </dgm:pt>
    <dgm:pt modelId="{84F41B4F-EDC4-4193-AE65-23BE71564A2F}" type="pres">
      <dgm:prSet presAssocID="{84A27C6B-985E-459A-89BB-071CAF78C381}" presName="text2" presStyleLbl="fgAcc2" presStyleIdx="2" presStyleCnt="3" custScaleY="22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0AEDD-08B2-4E31-84F0-5D58CA462A05}" type="pres">
      <dgm:prSet presAssocID="{84A27C6B-985E-459A-89BB-071CAF78C381}" presName="hierChild3" presStyleCnt="0"/>
      <dgm:spPr/>
      <dgm:t>
        <a:bodyPr/>
        <a:lstStyle/>
        <a:p>
          <a:endParaRPr lang="ru-RU"/>
        </a:p>
      </dgm:t>
    </dgm:pt>
  </dgm:ptLst>
  <dgm:cxnLst>
    <dgm:cxn modelId="{9D5F3E0B-E358-4980-A0D0-E7E1C98E4C08}" type="presOf" srcId="{220FEABB-C7B9-4CBB-A8A3-F01183032564}" destId="{0C62A044-45F9-421A-9A0F-4D62EFE1570C}" srcOrd="0" destOrd="0" presId="urn:microsoft.com/office/officeart/2005/8/layout/hierarchy1"/>
    <dgm:cxn modelId="{8D025C15-D844-4E3B-981F-00DE21E8EC54}" type="presOf" srcId="{0D013E06-A36B-433A-AE0D-0F90B5A6B033}" destId="{B96A02D4-3272-4AD1-A784-D52DB498CC5C}" srcOrd="0" destOrd="0" presId="urn:microsoft.com/office/officeart/2005/8/layout/hierarchy1"/>
    <dgm:cxn modelId="{11F5C5CA-EB71-4B8D-9F4F-6308D57A67B2}" srcId="{023DD225-ADCC-4DF1-89E6-C746C88A19E8}" destId="{A960600E-38B0-4B7F-A266-7C576AEFB058}" srcOrd="1" destOrd="0" parTransId="{220FEABB-C7B9-4CBB-A8A3-F01183032564}" sibTransId="{78CBD294-BB4D-4BD9-8FA6-E3DA5FEE9B90}"/>
    <dgm:cxn modelId="{107EED1E-9DB9-4F9F-B5FB-63A38C8AE1B3}" type="presOf" srcId="{A8B04A0C-F81F-42DB-84C3-281538A579DA}" destId="{097A894C-B2FB-4289-A2E5-8BFB7A94CED4}" srcOrd="0" destOrd="0" presId="urn:microsoft.com/office/officeart/2005/8/layout/hierarchy1"/>
    <dgm:cxn modelId="{5EF9FC6B-7B0E-45EA-9785-CDD1962771E5}" type="presOf" srcId="{023DD225-ADCC-4DF1-89E6-C746C88A19E8}" destId="{DC378E64-3348-4253-8F32-F50027BD4608}" srcOrd="0" destOrd="0" presId="urn:microsoft.com/office/officeart/2005/8/layout/hierarchy1"/>
    <dgm:cxn modelId="{43AA63A0-4E49-4A03-8A27-1305B17E0644}" type="presOf" srcId="{84A27C6B-985E-459A-89BB-071CAF78C381}" destId="{84F41B4F-EDC4-4193-AE65-23BE71564A2F}" srcOrd="0" destOrd="0" presId="urn:microsoft.com/office/officeart/2005/8/layout/hierarchy1"/>
    <dgm:cxn modelId="{0482F6C6-5125-4E0E-985A-8DC00B4147E4}" srcId="{023DD225-ADCC-4DF1-89E6-C746C88A19E8}" destId="{84A27C6B-985E-459A-89BB-071CAF78C381}" srcOrd="2" destOrd="0" parTransId="{779AA9F1-520E-412A-8654-908C7D63262B}" sibTransId="{C594724F-E192-4A5D-AA6A-3A41E4ED7AF4}"/>
    <dgm:cxn modelId="{0DA9E601-5005-47D3-9654-CA4DB2695814}" srcId="{0D013E06-A36B-433A-AE0D-0F90B5A6B033}" destId="{023DD225-ADCC-4DF1-89E6-C746C88A19E8}" srcOrd="0" destOrd="0" parTransId="{193E85D2-98A2-475F-8657-993D99230CF7}" sibTransId="{DF16C425-E11F-48EA-AF7F-638050A5AB38}"/>
    <dgm:cxn modelId="{43DC9F02-0780-4ECD-863A-4FB7EBB20D86}" type="presOf" srcId="{A960600E-38B0-4B7F-A266-7C576AEFB058}" destId="{DE056646-80C0-4D3F-B897-BEB675CAF46C}" srcOrd="0" destOrd="0" presId="urn:microsoft.com/office/officeart/2005/8/layout/hierarchy1"/>
    <dgm:cxn modelId="{4BDAEDE9-4240-443F-B621-668331D9D334}" srcId="{023DD225-ADCC-4DF1-89E6-C746C88A19E8}" destId="{A8B04A0C-F81F-42DB-84C3-281538A579DA}" srcOrd="0" destOrd="0" parTransId="{BDC8C981-1DEA-4264-9652-60319FD23461}" sibTransId="{03384C14-C32E-468A-9A7B-EB4F9DB64591}"/>
    <dgm:cxn modelId="{0D268C09-652F-4D48-8C45-2F85307E1407}" type="presOf" srcId="{779AA9F1-520E-412A-8654-908C7D63262B}" destId="{6864F025-3359-4A1C-8FA8-CFB2993FBDA9}" srcOrd="0" destOrd="0" presId="urn:microsoft.com/office/officeart/2005/8/layout/hierarchy1"/>
    <dgm:cxn modelId="{4FDCA0C7-78A5-4DA8-B3E2-9DF77693A4A2}" type="presOf" srcId="{BDC8C981-1DEA-4264-9652-60319FD23461}" destId="{719749B1-CBEF-4B0A-9A7E-94A4E7BB768C}" srcOrd="0" destOrd="0" presId="urn:microsoft.com/office/officeart/2005/8/layout/hierarchy1"/>
    <dgm:cxn modelId="{FE542DE3-DC48-45D3-BC27-3D0A8EC07E94}" type="presParOf" srcId="{B96A02D4-3272-4AD1-A784-D52DB498CC5C}" destId="{DB8BA16F-4181-4BE5-98FA-812C040C34C4}" srcOrd="0" destOrd="0" presId="urn:microsoft.com/office/officeart/2005/8/layout/hierarchy1"/>
    <dgm:cxn modelId="{9B1680A0-0C59-402E-99E3-B0027D05500E}" type="presParOf" srcId="{DB8BA16F-4181-4BE5-98FA-812C040C34C4}" destId="{28350DA1-1257-4701-8906-55B848078B57}" srcOrd="0" destOrd="0" presId="urn:microsoft.com/office/officeart/2005/8/layout/hierarchy1"/>
    <dgm:cxn modelId="{BA2929C5-5A4C-4938-AE2B-4E369B7C0F49}" type="presParOf" srcId="{28350DA1-1257-4701-8906-55B848078B57}" destId="{A5FC5351-0B0D-4EA8-BE0A-A20656E0FB4F}" srcOrd="0" destOrd="0" presId="urn:microsoft.com/office/officeart/2005/8/layout/hierarchy1"/>
    <dgm:cxn modelId="{4EC63DC5-88BF-4BF7-B11A-8411F9A28321}" type="presParOf" srcId="{28350DA1-1257-4701-8906-55B848078B57}" destId="{DC378E64-3348-4253-8F32-F50027BD4608}" srcOrd="1" destOrd="0" presId="urn:microsoft.com/office/officeart/2005/8/layout/hierarchy1"/>
    <dgm:cxn modelId="{F33BED42-9540-419C-892D-270CC23AFEBD}" type="presParOf" srcId="{DB8BA16F-4181-4BE5-98FA-812C040C34C4}" destId="{821EBBD8-96AA-4FA9-A597-A796F3935BFF}" srcOrd="1" destOrd="0" presId="urn:microsoft.com/office/officeart/2005/8/layout/hierarchy1"/>
    <dgm:cxn modelId="{18D2B1E1-0704-45EB-9128-45A1C6BAF2F7}" type="presParOf" srcId="{821EBBD8-96AA-4FA9-A597-A796F3935BFF}" destId="{719749B1-CBEF-4B0A-9A7E-94A4E7BB768C}" srcOrd="0" destOrd="0" presId="urn:microsoft.com/office/officeart/2005/8/layout/hierarchy1"/>
    <dgm:cxn modelId="{826842A9-0A42-4B6C-AA3E-8060612CEA44}" type="presParOf" srcId="{821EBBD8-96AA-4FA9-A597-A796F3935BFF}" destId="{FC38E4D9-2160-4C32-A742-F800F859DDF0}" srcOrd="1" destOrd="0" presId="urn:microsoft.com/office/officeart/2005/8/layout/hierarchy1"/>
    <dgm:cxn modelId="{D6A9C78D-AE34-4A35-BD0A-3FA32B438650}" type="presParOf" srcId="{FC38E4D9-2160-4C32-A742-F800F859DDF0}" destId="{8D3A040B-0E0B-4A6A-9BEC-9E42E50D9F99}" srcOrd="0" destOrd="0" presId="urn:microsoft.com/office/officeart/2005/8/layout/hierarchy1"/>
    <dgm:cxn modelId="{13579474-A8FD-4DBF-A2CD-F49B6201B855}" type="presParOf" srcId="{8D3A040B-0E0B-4A6A-9BEC-9E42E50D9F99}" destId="{AF2D49CA-5BB6-4DDF-AE96-D655830441D7}" srcOrd="0" destOrd="0" presId="urn:microsoft.com/office/officeart/2005/8/layout/hierarchy1"/>
    <dgm:cxn modelId="{7601D042-F226-4DB1-B501-45A49FAA6264}" type="presParOf" srcId="{8D3A040B-0E0B-4A6A-9BEC-9E42E50D9F99}" destId="{097A894C-B2FB-4289-A2E5-8BFB7A94CED4}" srcOrd="1" destOrd="0" presId="urn:microsoft.com/office/officeart/2005/8/layout/hierarchy1"/>
    <dgm:cxn modelId="{93628496-51E3-41E8-9DF8-CFC21BF8A421}" type="presParOf" srcId="{FC38E4D9-2160-4C32-A742-F800F859DDF0}" destId="{FB2D0A8A-73D2-4DAC-9AB1-B9743995C3A5}" srcOrd="1" destOrd="0" presId="urn:microsoft.com/office/officeart/2005/8/layout/hierarchy1"/>
    <dgm:cxn modelId="{6D6DB75C-665E-41E8-9ADB-E74062701B7A}" type="presParOf" srcId="{821EBBD8-96AA-4FA9-A597-A796F3935BFF}" destId="{0C62A044-45F9-421A-9A0F-4D62EFE1570C}" srcOrd="2" destOrd="0" presId="urn:microsoft.com/office/officeart/2005/8/layout/hierarchy1"/>
    <dgm:cxn modelId="{B8351C49-86B6-4924-B5E7-7301BB3FF24E}" type="presParOf" srcId="{821EBBD8-96AA-4FA9-A597-A796F3935BFF}" destId="{56F10DA6-7760-4D40-990D-963FB5208DC2}" srcOrd="3" destOrd="0" presId="urn:microsoft.com/office/officeart/2005/8/layout/hierarchy1"/>
    <dgm:cxn modelId="{9F5F35F4-6BDE-4827-8808-185366435136}" type="presParOf" srcId="{56F10DA6-7760-4D40-990D-963FB5208DC2}" destId="{E367AE51-AD97-46D5-B661-1AC4E3D5E84C}" srcOrd="0" destOrd="0" presId="urn:microsoft.com/office/officeart/2005/8/layout/hierarchy1"/>
    <dgm:cxn modelId="{EA3EB2C4-9434-4347-B8AC-8AE0EA0899DE}" type="presParOf" srcId="{E367AE51-AD97-46D5-B661-1AC4E3D5E84C}" destId="{7EF5058C-22D2-478F-B45E-D8B6D056448A}" srcOrd="0" destOrd="0" presId="urn:microsoft.com/office/officeart/2005/8/layout/hierarchy1"/>
    <dgm:cxn modelId="{155E0CE0-C2C2-4699-B01E-AF7DCCA05D60}" type="presParOf" srcId="{E367AE51-AD97-46D5-B661-1AC4E3D5E84C}" destId="{DE056646-80C0-4D3F-B897-BEB675CAF46C}" srcOrd="1" destOrd="0" presId="urn:microsoft.com/office/officeart/2005/8/layout/hierarchy1"/>
    <dgm:cxn modelId="{5E55191E-90D1-41DF-A509-2B807F1D6113}" type="presParOf" srcId="{56F10DA6-7760-4D40-990D-963FB5208DC2}" destId="{4C964B31-D848-4AE8-B28D-1A7800CD1ACF}" srcOrd="1" destOrd="0" presId="urn:microsoft.com/office/officeart/2005/8/layout/hierarchy1"/>
    <dgm:cxn modelId="{0ADDDA11-37DC-44A7-A7B4-CE7798ABB94A}" type="presParOf" srcId="{821EBBD8-96AA-4FA9-A597-A796F3935BFF}" destId="{6864F025-3359-4A1C-8FA8-CFB2993FBDA9}" srcOrd="4" destOrd="0" presId="urn:microsoft.com/office/officeart/2005/8/layout/hierarchy1"/>
    <dgm:cxn modelId="{2F0B7F8C-4B50-412D-941A-DC5BBD8041AA}" type="presParOf" srcId="{821EBBD8-96AA-4FA9-A597-A796F3935BFF}" destId="{03F4C452-C9C1-4949-A647-292D663709ED}" srcOrd="5" destOrd="0" presId="urn:microsoft.com/office/officeart/2005/8/layout/hierarchy1"/>
    <dgm:cxn modelId="{407A606E-BB43-4B58-B58F-C7F84442C80D}" type="presParOf" srcId="{03F4C452-C9C1-4949-A647-292D663709ED}" destId="{C01FB329-66C2-4FCF-B664-453062942A1C}" srcOrd="0" destOrd="0" presId="urn:microsoft.com/office/officeart/2005/8/layout/hierarchy1"/>
    <dgm:cxn modelId="{1B4B4F16-C298-4EA8-938F-D942EF509CC2}" type="presParOf" srcId="{C01FB329-66C2-4FCF-B664-453062942A1C}" destId="{E56D5DB5-FDCE-4A77-9EA4-421BC4D7E7A6}" srcOrd="0" destOrd="0" presId="urn:microsoft.com/office/officeart/2005/8/layout/hierarchy1"/>
    <dgm:cxn modelId="{12F9CDE5-0ECF-49F7-ADE6-B2727DE55912}" type="presParOf" srcId="{C01FB329-66C2-4FCF-B664-453062942A1C}" destId="{84F41B4F-EDC4-4193-AE65-23BE71564A2F}" srcOrd="1" destOrd="0" presId="urn:microsoft.com/office/officeart/2005/8/layout/hierarchy1"/>
    <dgm:cxn modelId="{7D646F22-ECCF-43AE-8FC0-073B7F189D62}" type="presParOf" srcId="{03F4C452-C9C1-4949-A647-292D663709ED}" destId="{3DF0AEDD-08B2-4E31-84F0-5D58CA462A05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F21E2-5AE1-42CA-AC2F-74EC14B9228E}" type="doc">
      <dgm:prSet loTypeId="urn:microsoft.com/office/officeart/2005/8/layout/cycle8" loCatId="cycl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50DC74F-16AB-491F-8953-5F16860C7ECD}">
      <dgm:prSet phldrT="[Текст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1600" b="1" i="1" dirty="0" smtClean="0">
              <a:ln>
                <a:solidFill>
                  <a:srgbClr val="002060"/>
                </a:solidFill>
              </a:ln>
              <a:solidFill>
                <a:srgbClr val="FF0066"/>
              </a:solidFill>
            </a:rPr>
            <a:t>Физические </a:t>
          </a:r>
          <a:r>
            <a:rPr lang="ru-RU" sz="1600" b="1" i="1" dirty="0" err="1" smtClean="0">
              <a:ln>
                <a:solidFill>
                  <a:srgbClr val="002060"/>
                </a:solidFill>
              </a:ln>
              <a:solidFill>
                <a:srgbClr val="FF0066"/>
              </a:solidFill>
            </a:rPr>
            <a:t>упражне-ния</a:t>
          </a:r>
          <a:endParaRPr lang="ru-RU" sz="1600" b="1" i="1" dirty="0">
            <a:ln>
              <a:solidFill>
                <a:srgbClr val="002060"/>
              </a:solidFill>
            </a:ln>
            <a:solidFill>
              <a:srgbClr val="FF0066"/>
            </a:solidFill>
          </a:endParaRPr>
        </a:p>
      </dgm:t>
    </dgm:pt>
    <dgm:pt modelId="{C432DBF0-9CCF-450D-993D-C63DE8D9CD30}" type="parTrans" cxnId="{BCCB5312-6D72-4079-AFCC-D3B3B0ABAD38}">
      <dgm:prSet/>
      <dgm:spPr/>
      <dgm:t>
        <a:bodyPr/>
        <a:lstStyle/>
        <a:p>
          <a:endParaRPr lang="ru-RU"/>
        </a:p>
      </dgm:t>
    </dgm:pt>
    <dgm:pt modelId="{3BFDDABB-E3F8-4B6A-872F-F7D7979FE0DA}" type="sibTrans" cxnId="{BCCB5312-6D72-4079-AFCC-D3B3B0ABAD38}">
      <dgm:prSet/>
      <dgm:spPr/>
      <dgm:t>
        <a:bodyPr/>
        <a:lstStyle/>
        <a:p>
          <a:endParaRPr lang="ru-RU"/>
        </a:p>
      </dgm:t>
    </dgm:pt>
    <dgm:pt modelId="{B4AD1237-8487-4D97-9CD3-592488E242FD}">
      <dgm:prSet phldrT="[Текст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Естествен-</a:t>
          </a:r>
          <a:r>
            <a:rPr lang="ru-RU" sz="1600" b="1" i="1" dirty="0" err="1" smtClean="0">
              <a:solidFill>
                <a:schemeClr val="bg2">
                  <a:lumMod val="10000"/>
                </a:schemeClr>
              </a:solidFill>
            </a:rPr>
            <a:t>ные</a:t>
          </a:r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 силы природы</a:t>
          </a:r>
          <a:endParaRPr lang="ru-RU" sz="1600" b="1" i="1" dirty="0">
            <a:solidFill>
              <a:schemeClr val="bg2">
                <a:lumMod val="10000"/>
              </a:schemeClr>
            </a:solidFill>
          </a:endParaRPr>
        </a:p>
      </dgm:t>
    </dgm:pt>
    <dgm:pt modelId="{24467A4E-D03A-43E6-A6A3-2C9E0755642A}" type="parTrans" cxnId="{457470B2-536D-42A6-96B8-2847D28056D7}">
      <dgm:prSet/>
      <dgm:spPr/>
      <dgm:t>
        <a:bodyPr/>
        <a:lstStyle/>
        <a:p>
          <a:endParaRPr lang="ru-RU"/>
        </a:p>
      </dgm:t>
    </dgm:pt>
    <dgm:pt modelId="{1912EF52-C6FD-4579-910A-4EA5E304C99B}" type="sibTrans" cxnId="{457470B2-536D-42A6-96B8-2847D28056D7}">
      <dgm:prSet/>
      <dgm:spPr/>
      <dgm:t>
        <a:bodyPr/>
        <a:lstStyle/>
        <a:p>
          <a:endParaRPr lang="ru-RU"/>
        </a:p>
      </dgm:t>
    </dgm:pt>
    <dgm:pt modelId="{D0DE3BDA-33C2-4E9E-9CF9-10D3E53C0A9B}">
      <dgm:prSet phldrT="[Текст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000" b="1" dirty="0" err="1" smtClean="0">
              <a:solidFill>
                <a:srgbClr val="FF0000"/>
              </a:solidFill>
            </a:rPr>
            <a:t>Безуслов-ные</a:t>
          </a:r>
          <a:r>
            <a:rPr lang="ru-RU" sz="2000" dirty="0" smtClean="0"/>
            <a:t> </a:t>
          </a:r>
          <a:r>
            <a:rPr lang="ru-RU" sz="2000" b="0" dirty="0" smtClean="0">
              <a:solidFill>
                <a:srgbClr val="FF0000"/>
              </a:solidFill>
            </a:rPr>
            <a:t>рефлексы</a:t>
          </a:r>
          <a:endParaRPr lang="ru-RU" sz="2000" b="0" dirty="0">
            <a:solidFill>
              <a:srgbClr val="FF0000"/>
            </a:solidFill>
          </a:endParaRPr>
        </a:p>
      </dgm:t>
    </dgm:pt>
    <dgm:pt modelId="{5FC5F57A-2FA3-4A07-9B5C-C57015EF803C}" type="parTrans" cxnId="{2636C09E-7B93-4AF8-A9A9-4DB865B5AEBB}">
      <dgm:prSet/>
      <dgm:spPr/>
      <dgm:t>
        <a:bodyPr/>
        <a:lstStyle/>
        <a:p>
          <a:endParaRPr lang="ru-RU"/>
        </a:p>
      </dgm:t>
    </dgm:pt>
    <dgm:pt modelId="{8D01F351-4939-4FF8-8EBC-9D0832F41117}" type="sibTrans" cxnId="{2636C09E-7B93-4AF8-A9A9-4DB865B5AEBB}">
      <dgm:prSet/>
      <dgm:spPr/>
      <dgm:t>
        <a:bodyPr/>
        <a:lstStyle/>
        <a:p>
          <a:endParaRPr lang="ru-RU"/>
        </a:p>
      </dgm:t>
    </dgm:pt>
    <dgm:pt modelId="{6BF0CBD2-57BC-4FA1-8319-0FCC96746E85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1600" b="1" dirty="0" smtClean="0">
              <a:solidFill>
                <a:srgbClr val="FF0066"/>
              </a:solidFill>
            </a:rPr>
            <a:t> </a:t>
          </a:r>
          <a:r>
            <a:rPr lang="ru-RU" sz="1600" b="1" i="1" dirty="0" err="1" smtClean="0">
              <a:solidFill>
                <a:srgbClr val="FF0066"/>
              </a:solidFill>
            </a:rPr>
            <a:t>Гигиеничес</a:t>
          </a:r>
          <a:r>
            <a:rPr lang="ru-RU" sz="1600" b="1" i="1" dirty="0" smtClean="0">
              <a:solidFill>
                <a:srgbClr val="FF0066"/>
              </a:solidFill>
            </a:rPr>
            <a:t>-кие факторы </a:t>
          </a:r>
          <a:endParaRPr lang="ru-RU" sz="1600" b="1" i="1" dirty="0">
            <a:solidFill>
              <a:srgbClr val="FF0066"/>
            </a:solidFill>
          </a:endParaRPr>
        </a:p>
      </dgm:t>
    </dgm:pt>
    <dgm:pt modelId="{AEB0568F-9D5F-496A-B42A-E3F2743E7E62}" type="parTrans" cxnId="{F46E0435-9633-4D35-AF3F-523555776029}">
      <dgm:prSet/>
      <dgm:spPr/>
      <dgm:t>
        <a:bodyPr/>
        <a:lstStyle/>
        <a:p>
          <a:endParaRPr lang="ru-RU"/>
        </a:p>
      </dgm:t>
    </dgm:pt>
    <dgm:pt modelId="{63B21C38-6336-4D94-867B-987BB20BC5F0}" type="sibTrans" cxnId="{F46E0435-9633-4D35-AF3F-523555776029}">
      <dgm:prSet/>
      <dgm:spPr/>
      <dgm:t>
        <a:bodyPr/>
        <a:lstStyle/>
        <a:p>
          <a:endParaRPr lang="ru-RU"/>
        </a:p>
      </dgm:t>
    </dgm:pt>
    <dgm:pt modelId="{83FC15C2-ABE4-4AD6-9927-3EF4AC540945}">
      <dgm:prSet phldrT="[Текст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000" b="1" i="1" dirty="0" err="1" smtClean="0">
              <a:ln>
                <a:solidFill>
                  <a:srgbClr val="FF0000"/>
                </a:solidFill>
              </a:ln>
              <a:solidFill>
                <a:srgbClr val="7030A0"/>
              </a:solidFill>
            </a:rPr>
            <a:t>Подвиж-ные</a:t>
          </a:r>
          <a:r>
            <a:rPr lang="ru-RU" sz="2000" b="1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</a:rPr>
            <a:t> игры</a:t>
          </a:r>
          <a:endParaRPr lang="ru-RU" sz="2000" b="1" i="1" dirty="0">
            <a:ln>
              <a:solidFill>
                <a:srgbClr val="FF0000"/>
              </a:solidFill>
            </a:ln>
            <a:solidFill>
              <a:srgbClr val="7030A0"/>
            </a:solidFill>
          </a:endParaRPr>
        </a:p>
      </dgm:t>
    </dgm:pt>
    <dgm:pt modelId="{C3833048-559E-45C1-A42D-2632E26EF69F}" type="parTrans" cxnId="{0A4BFD5B-55E1-4D16-B2B0-978E816890C8}">
      <dgm:prSet/>
      <dgm:spPr/>
      <dgm:t>
        <a:bodyPr/>
        <a:lstStyle/>
        <a:p>
          <a:endParaRPr lang="ru-RU"/>
        </a:p>
      </dgm:t>
    </dgm:pt>
    <dgm:pt modelId="{373C83CB-C7CC-45A3-A9C5-7509CA04676D}" type="sibTrans" cxnId="{0A4BFD5B-55E1-4D16-B2B0-978E816890C8}">
      <dgm:prSet/>
      <dgm:spPr/>
      <dgm:t>
        <a:bodyPr/>
        <a:lstStyle/>
        <a:p>
          <a:endParaRPr lang="ru-RU"/>
        </a:p>
      </dgm:t>
    </dgm:pt>
    <dgm:pt modelId="{C65A80F4-ED41-417A-8CA8-14F4D7A98755}">
      <dgm:prSet phldrT="[Текст]" custT="1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i="1" dirty="0" smtClean="0">
              <a:ln>
                <a:solidFill>
                  <a:srgbClr val="7BC788"/>
                </a:solidFill>
              </a:ln>
              <a:solidFill>
                <a:srgbClr val="008000"/>
              </a:solidFill>
            </a:rPr>
            <a:t>Массаж</a:t>
          </a:r>
          <a:endParaRPr lang="ru-RU" sz="2400" i="1" dirty="0">
            <a:ln>
              <a:solidFill>
                <a:srgbClr val="7BC788"/>
              </a:solidFill>
            </a:ln>
            <a:solidFill>
              <a:srgbClr val="008000"/>
            </a:solidFill>
          </a:endParaRPr>
        </a:p>
      </dgm:t>
    </dgm:pt>
    <dgm:pt modelId="{A3564A34-9149-48DC-B970-D5C86BD6ECBC}" type="parTrans" cxnId="{3ECE793F-F57D-4209-8814-91C0A501B3C9}">
      <dgm:prSet/>
      <dgm:spPr/>
      <dgm:t>
        <a:bodyPr/>
        <a:lstStyle/>
        <a:p>
          <a:endParaRPr lang="ru-RU"/>
        </a:p>
      </dgm:t>
    </dgm:pt>
    <dgm:pt modelId="{66A6EE6C-793D-4BF1-8770-64BBF0493AE7}" type="sibTrans" cxnId="{3ECE793F-F57D-4209-8814-91C0A501B3C9}">
      <dgm:prSet/>
      <dgm:spPr/>
      <dgm:t>
        <a:bodyPr/>
        <a:lstStyle/>
        <a:p>
          <a:endParaRPr lang="ru-RU"/>
        </a:p>
      </dgm:t>
    </dgm:pt>
    <dgm:pt modelId="{ED55F11F-C21B-48F9-B7EE-3E155B622B9F}">
      <dgm:prSet phldrT="[Текст]"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000" b="0" i="1" dirty="0" smtClean="0">
              <a:solidFill>
                <a:schemeClr val="accent2">
                  <a:lumMod val="50000"/>
                </a:schemeClr>
              </a:solidFill>
            </a:rPr>
            <a:t>Танцевальные элементы</a:t>
          </a:r>
          <a:endParaRPr lang="ru-RU" sz="2000" b="0" i="1" dirty="0">
            <a:solidFill>
              <a:schemeClr val="accent2">
                <a:lumMod val="50000"/>
              </a:schemeClr>
            </a:solidFill>
          </a:endParaRPr>
        </a:p>
      </dgm:t>
    </dgm:pt>
    <dgm:pt modelId="{0FA8AA23-8C4B-45D7-997A-B9FD5042D63C}" type="parTrans" cxnId="{D19AFB08-CABE-4801-9CED-DDE3D4630186}">
      <dgm:prSet/>
      <dgm:spPr/>
      <dgm:t>
        <a:bodyPr/>
        <a:lstStyle/>
        <a:p>
          <a:endParaRPr lang="ru-RU"/>
        </a:p>
      </dgm:t>
    </dgm:pt>
    <dgm:pt modelId="{849157D9-0B10-4CE3-8D87-25189C87A070}" type="sibTrans" cxnId="{D19AFB08-CABE-4801-9CED-DDE3D4630186}">
      <dgm:prSet/>
      <dgm:spPr/>
      <dgm:t>
        <a:bodyPr/>
        <a:lstStyle/>
        <a:p>
          <a:endParaRPr lang="ru-RU"/>
        </a:p>
      </dgm:t>
    </dgm:pt>
    <dgm:pt modelId="{E19F8CB9-8FBE-4A90-A5D0-DAA7B4D37611}" type="pres">
      <dgm:prSet presAssocID="{CAFF21E2-5AE1-42CA-AC2F-74EC14B922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B6F28-2CA0-40DD-8DF9-899792D15962}" type="pres">
      <dgm:prSet presAssocID="{CAFF21E2-5AE1-42CA-AC2F-74EC14B9228E}" presName="wedge1" presStyleLbl="node1" presStyleIdx="0" presStyleCnt="7"/>
      <dgm:spPr/>
      <dgm:t>
        <a:bodyPr/>
        <a:lstStyle/>
        <a:p>
          <a:endParaRPr lang="ru-RU"/>
        </a:p>
      </dgm:t>
    </dgm:pt>
    <dgm:pt modelId="{1DE94744-51D1-4180-AEDC-280FA4D089D2}" type="pres">
      <dgm:prSet presAssocID="{CAFF21E2-5AE1-42CA-AC2F-74EC14B9228E}" presName="dummy1a" presStyleCnt="0"/>
      <dgm:spPr/>
      <dgm:t>
        <a:bodyPr/>
        <a:lstStyle/>
        <a:p>
          <a:endParaRPr lang="ru-RU"/>
        </a:p>
      </dgm:t>
    </dgm:pt>
    <dgm:pt modelId="{DE7C77E6-1BA7-45D9-98DF-D34914E3D743}" type="pres">
      <dgm:prSet presAssocID="{CAFF21E2-5AE1-42CA-AC2F-74EC14B9228E}" presName="dummy1b" presStyleCnt="0"/>
      <dgm:spPr/>
      <dgm:t>
        <a:bodyPr/>
        <a:lstStyle/>
        <a:p>
          <a:endParaRPr lang="ru-RU"/>
        </a:p>
      </dgm:t>
    </dgm:pt>
    <dgm:pt modelId="{03DD69FB-3614-4B91-80D9-C0F02099F7FF}" type="pres">
      <dgm:prSet presAssocID="{CAFF21E2-5AE1-42CA-AC2F-74EC14B9228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E76E0-1237-465D-A2DD-6EB746464FB4}" type="pres">
      <dgm:prSet presAssocID="{CAFF21E2-5AE1-42CA-AC2F-74EC14B9228E}" presName="wedge2" presStyleLbl="node1" presStyleIdx="1" presStyleCnt="7"/>
      <dgm:spPr/>
      <dgm:t>
        <a:bodyPr/>
        <a:lstStyle/>
        <a:p>
          <a:endParaRPr lang="ru-RU"/>
        </a:p>
      </dgm:t>
    </dgm:pt>
    <dgm:pt modelId="{C1ABFD4E-67E5-491A-92C4-750A443F7648}" type="pres">
      <dgm:prSet presAssocID="{CAFF21E2-5AE1-42CA-AC2F-74EC14B9228E}" presName="dummy2a" presStyleCnt="0"/>
      <dgm:spPr/>
      <dgm:t>
        <a:bodyPr/>
        <a:lstStyle/>
        <a:p>
          <a:endParaRPr lang="ru-RU"/>
        </a:p>
      </dgm:t>
    </dgm:pt>
    <dgm:pt modelId="{7F597199-D31C-499E-87F6-C4D79E6DD3DD}" type="pres">
      <dgm:prSet presAssocID="{CAFF21E2-5AE1-42CA-AC2F-74EC14B9228E}" presName="dummy2b" presStyleCnt="0"/>
      <dgm:spPr/>
      <dgm:t>
        <a:bodyPr/>
        <a:lstStyle/>
        <a:p>
          <a:endParaRPr lang="ru-RU"/>
        </a:p>
      </dgm:t>
    </dgm:pt>
    <dgm:pt modelId="{7EE78C50-DD34-426B-834A-1F327C6316FB}" type="pres">
      <dgm:prSet presAssocID="{CAFF21E2-5AE1-42CA-AC2F-74EC14B9228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3F4EF-458B-4450-87C3-BDACD16DFE2A}" type="pres">
      <dgm:prSet presAssocID="{CAFF21E2-5AE1-42CA-AC2F-74EC14B9228E}" presName="wedge3" presStyleLbl="node1" presStyleIdx="2" presStyleCnt="7"/>
      <dgm:spPr/>
      <dgm:t>
        <a:bodyPr/>
        <a:lstStyle/>
        <a:p>
          <a:endParaRPr lang="ru-RU"/>
        </a:p>
      </dgm:t>
    </dgm:pt>
    <dgm:pt modelId="{D3474B39-703C-44AF-8AF6-7DAEE2A62483}" type="pres">
      <dgm:prSet presAssocID="{CAFF21E2-5AE1-42CA-AC2F-74EC14B9228E}" presName="dummy3a" presStyleCnt="0"/>
      <dgm:spPr/>
      <dgm:t>
        <a:bodyPr/>
        <a:lstStyle/>
        <a:p>
          <a:endParaRPr lang="ru-RU"/>
        </a:p>
      </dgm:t>
    </dgm:pt>
    <dgm:pt modelId="{CFC8C526-3241-43F5-9FDB-E5A58AE261A0}" type="pres">
      <dgm:prSet presAssocID="{CAFF21E2-5AE1-42CA-AC2F-74EC14B9228E}" presName="dummy3b" presStyleCnt="0"/>
      <dgm:spPr/>
      <dgm:t>
        <a:bodyPr/>
        <a:lstStyle/>
        <a:p>
          <a:endParaRPr lang="ru-RU"/>
        </a:p>
      </dgm:t>
    </dgm:pt>
    <dgm:pt modelId="{36CBA0DB-A3B2-4EFB-9E5A-03060ECBD88F}" type="pres">
      <dgm:prSet presAssocID="{CAFF21E2-5AE1-42CA-AC2F-74EC14B9228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2A8F-6A88-4700-8F29-60B61E8C6438}" type="pres">
      <dgm:prSet presAssocID="{CAFF21E2-5AE1-42CA-AC2F-74EC14B9228E}" presName="wedge4" presStyleLbl="node1" presStyleIdx="3" presStyleCnt="7"/>
      <dgm:spPr/>
      <dgm:t>
        <a:bodyPr/>
        <a:lstStyle/>
        <a:p>
          <a:endParaRPr lang="ru-RU"/>
        </a:p>
      </dgm:t>
    </dgm:pt>
    <dgm:pt modelId="{B048EFAE-F775-4730-BF6A-9C8BE9E948EF}" type="pres">
      <dgm:prSet presAssocID="{CAFF21E2-5AE1-42CA-AC2F-74EC14B9228E}" presName="dummy4a" presStyleCnt="0"/>
      <dgm:spPr/>
      <dgm:t>
        <a:bodyPr/>
        <a:lstStyle/>
        <a:p>
          <a:endParaRPr lang="ru-RU"/>
        </a:p>
      </dgm:t>
    </dgm:pt>
    <dgm:pt modelId="{51D6DEF6-8F53-4378-8800-E5556FB2211D}" type="pres">
      <dgm:prSet presAssocID="{CAFF21E2-5AE1-42CA-AC2F-74EC14B9228E}" presName="dummy4b" presStyleCnt="0"/>
      <dgm:spPr/>
      <dgm:t>
        <a:bodyPr/>
        <a:lstStyle/>
        <a:p>
          <a:endParaRPr lang="ru-RU"/>
        </a:p>
      </dgm:t>
    </dgm:pt>
    <dgm:pt modelId="{BBD8F90C-B22A-4D78-91CA-780825169B16}" type="pres">
      <dgm:prSet presAssocID="{CAFF21E2-5AE1-42CA-AC2F-74EC14B9228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E5884-A7C8-4AE6-8285-10CE23F43540}" type="pres">
      <dgm:prSet presAssocID="{CAFF21E2-5AE1-42CA-AC2F-74EC14B9228E}" presName="wedge5" presStyleLbl="node1" presStyleIdx="4" presStyleCnt="7"/>
      <dgm:spPr/>
      <dgm:t>
        <a:bodyPr/>
        <a:lstStyle/>
        <a:p>
          <a:endParaRPr lang="ru-RU"/>
        </a:p>
      </dgm:t>
    </dgm:pt>
    <dgm:pt modelId="{1B6861B8-C8E8-4059-8962-045E416F1DF4}" type="pres">
      <dgm:prSet presAssocID="{CAFF21E2-5AE1-42CA-AC2F-74EC14B9228E}" presName="dummy5a" presStyleCnt="0"/>
      <dgm:spPr/>
      <dgm:t>
        <a:bodyPr/>
        <a:lstStyle/>
        <a:p>
          <a:endParaRPr lang="ru-RU"/>
        </a:p>
      </dgm:t>
    </dgm:pt>
    <dgm:pt modelId="{49194BE2-CE1E-4714-B02F-4A5DBEF41F61}" type="pres">
      <dgm:prSet presAssocID="{CAFF21E2-5AE1-42CA-AC2F-74EC14B9228E}" presName="dummy5b" presStyleCnt="0"/>
      <dgm:spPr/>
      <dgm:t>
        <a:bodyPr/>
        <a:lstStyle/>
        <a:p>
          <a:endParaRPr lang="ru-RU"/>
        </a:p>
      </dgm:t>
    </dgm:pt>
    <dgm:pt modelId="{C1ACDEA1-A657-477D-80D3-7BF75C5DBC5E}" type="pres">
      <dgm:prSet presAssocID="{CAFF21E2-5AE1-42CA-AC2F-74EC14B9228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3070A-35EF-480E-9E9C-B7214143C892}" type="pres">
      <dgm:prSet presAssocID="{CAFF21E2-5AE1-42CA-AC2F-74EC14B9228E}" presName="wedge6" presStyleLbl="node1" presStyleIdx="5" presStyleCnt="7"/>
      <dgm:spPr/>
      <dgm:t>
        <a:bodyPr/>
        <a:lstStyle/>
        <a:p>
          <a:endParaRPr lang="ru-RU"/>
        </a:p>
      </dgm:t>
    </dgm:pt>
    <dgm:pt modelId="{01EB8FDD-8699-46D4-A4DC-819EDD4EF342}" type="pres">
      <dgm:prSet presAssocID="{CAFF21E2-5AE1-42CA-AC2F-74EC14B9228E}" presName="dummy6a" presStyleCnt="0"/>
      <dgm:spPr/>
    </dgm:pt>
    <dgm:pt modelId="{B2A7179A-270C-4430-A88F-8DBB9A56F3CC}" type="pres">
      <dgm:prSet presAssocID="{CAFF21E2-5AE1-42CA-AC2F-74EC14B9228E}" presName="dummy6b" presStyleCnt="0"/>
      <dgm:spPr/>
    </dgm:pt>
    <dgm:pt modelId="{5398C96E-B7DE-4F3B-9400-C66FC369C1B6}" type="pres">
      <dgm:prSet presAssocID="{CAFF21E2-5AE1-42CA-AC2F-74EC14B9228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F60D-4091-4370-9A4A-6A04598D86AD}" type="pres">
      <dgm:prSet presAssocID="{CAFF21E2-5AE1-42CA-AC2F-74EC14B9228E}" presName="wedge7" presStyleLbl="node1" presStyleIdx="6" presStyleCnt="7"/>
      <dgm:spPr/>
      <dgm:t>
        <a:bodyPr/>
        <a:lstStyle/>
        <a:p>
          <a:endParaRPr lang="ru-RU"/>
        </a:p>
      </dgm:t>
    </dgm:pt>
    <dgm:pt modelId="{E0CE3AB9-047D-45C2-BF47-8259D68AB98F}" type="pres">
      <dgm:prSet presAssocID="{CAFF21E2-5AE1-42CA-AC2F-74EC14B9228E}" presName="dummy7a" presStyleCnt="0"/>
      <dgm:spPr/>
    </dgm:pt>
    <dgm:pt modelId="{9D0D4D83-88E5-4515-B5AA-1B2A5EA12FA4}" type="pres">
      <dgm:prSet presAssocID="{CAFF21E2-5AE1-42CA-AC2F-74EC14B9228E}" presName="dummy7b" presStyleCnt="0"/>
      <dgm:spPr/>
    </dgm:pt>
    <dgm:pt modelId="{90AE537D-E5F7-4D9B-8729-BD7FEE19576D}" type="pres">
      <dgm:prSet presAssocID="{CAFF21E2-5AE1-42CA-AC2F-74EC14B9228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53D2-F4DA-438F-A6DB-19F1C459C606}" type="pres">
      <dgm:prSet presAssocID="{3BFDDABB-E3F8-4B6A-872F-F7D7979FE0DA}" presName="arrowWedge1" presStyleLbl="fgSibTrans2D1" presStyleIdx="0" presStyleCnt="7"/>
      <dgm:spPr/>
      <dgm:t>
        <a:bodyPr/>
        <a:lstStyle/>
        <a:p>
          <a:endParaRPr lang="ru-RU"/>
        </a:p>
      </dgm:t>
    </dgm:pt>
    <dgm:pt modelId="{BCCD2970-2AD5-4C60-8E9E-0D39BB03C580}" type="pres">
      <dgm:prSet presAssocID="{1912EF52-C6FD-4579-910A-4EA5E304C99B}" presName="arrowWedge2" presStyleLbl="fgSibTrans2D1" presStyleIdx="1" presStyleCnt="7"/>
      <dgm:spPr/>
      <dgm:t>
        <a:bodyPr/>
        <a:lstStyle/>
        <a:p>
          <a:endParaRPr lang="ru-RU"/>
        </a:p>
      </dgm:t>
    </dgm:pt>
    <dgm:pt modelId="{FE42064C-9FAE-481E-94E3-51B897886277}" type="pres">
      <dgm:prSet presAssocID="{63B21C38-6336-4D94-867B-987BB20BC5F0}" presName="arrowWedge3" presStyleLbl="fgSibTrans2D1" presStyleIdx="2" presStyleCnt="7"/>
      <dgm:spPr/>
      <dgm:t>
        <a:bodyPr/>
        <a:lstStyle/>
        <a:p>
          <a:endParaRPr lang="ru-RU"/>
        </a:p>
      </dgm:t>
    </dgm:pt>
    <dgm:pt modelId="{DCA4C976-AF56-4140-ADE2-093F69DE92E6}" type="pres">
      <dgm:prSet presAssocID="{8D01F351-4939-4FF8-8EBC-9D0832F41117}" presName="arrowWedge4" presStyleLbl="fgSibTrans2D1" presStyleIdx="3" presStyleCnt="7"/>
      <dgm:spPr/>
      <dgm:t>
        <a:bodyPr/>
        <a:lstStyle/>
        <a:p>
          <a:endParaRPr lang="ru-RU"/>
        </a:p>
      </dgm:t>
    </dgm:pt>
    <dgm:pt modelId="{4837859D-6F3C-416E-805D-F8ED3F4AB23C}" type="pres">
      <dgm:prSet presAssocID="{373C83CB-C7CC-45A3-A9C5-7509CA04676D}" presName="arrowWedge5" presStyleLbl="fgSibTrans2D1" presStyleIdx="4" presStyleCnt="7"/>
      <dgm:spPr/>
      <dgm:t>
        <a:bodyPr/>
        <a:lstStyle/>
        <a:p>
          <a:endParaRPr lang="ru-RU"/>
        </a:p>
      </dgm:t>
    </dgm:pt>
    <dgm:pt modelId="{0ECD39D4-B452-4D05-9B66-0113AA0B9660}" type="pres">
      <dgm:prSet presAssocID="{66A6EE6C-793D-4BF1-8770-64BBF0493AE7}" presName="arrowWedge6" presStyleLbl="fgSibTrans2D1" presStyleIdx="5" presStyleCnt="7"/>
      <dgm:spPr/>
    </dgm:pt>
    <dgm:pt modelId="{EF43BBE4-9699-4742-82D6-8A9D39CEB507}" type="pres">
      <dgm:prSet presAssocID="{849157D9-0B10-4CE3-8D87-25189C87A070}" presName="arrowWedge7" presStyleLbl="fgSibTrans2D1" presStyleIdx="6" presStyleCnt="7"/>
      <dgm:spPr/>
    </dgm:pt>
  </dgm:ptLst>
  <dgm:cxnLst>
    <dgm:cxn modelId="{13D0B28B-C7AB-4690-A850-3C0AA7476A6F}" type="presOf" srcId="{ED55F11F-C21B-48F9-B7EE-3E155B622B9F}" destId="{407FF60D-4091-4370-9A4A-6A04598D86AD}" srcOrd="0" destOrd="0" presId="urn:microsoft.com/office/officeart/2005/8/layout/cycle8"/>
    <dgm:cxn modelId="{15F23EE4-61F9-4212-A3CA-7002F6ACB417}" type="presOf" srcId="{ED55F11F-C21B-48F9-B7EE-3E155B622B9F}" destId="{90AE537D-E5F7-4D9B-8729-BD7FEE19576D}" srcOrd="1" destOrd="0" presId="urn:microsoft.com/office/officeart/2005/8/layout/cycle8"/>
    <dgm:cxn modelId="{F46E0435-9633-4D35-AF3F-523555776029}" srcId="{CAFF21E2-5AE1-42CA-AC2F-74EC14B9228E}" destId="{6BF0CBD2-57BC-4FA1-8319-0FCC96746E85}" srcOrd="2" destOrd="0" parTransId="{AEB0568F-9D5F-496A-B42A-E3F2743E7E62}" sibTransId="{63B21C38-6336-4D94-867B-987BB20BC5F0}"/>
    <dgm:cxn modelId="{095A8185-2425-41FF-9D64-F4FE6CFDC06B}" type="presOf" srcId="{D0DE3BDA-33C2-4E9E-9CF9-10D3E53C0A9B}" destId="{74672A8F-6A88-4700-8F29-60B61E8C6438}" srcOrd="0" destOrd="0" presId="urn:microsoft.com/office/officeart/2005/8/layout/cycle8"/>
    <dgm:cxn modelId="{9822A0BC-2FB7-4C51-8E5A-6E6FF80F338D}" type="presOf" srcId="{83FC15C2-ABE4-4AD6-9927-3EF4AC540945}" destId="{C1ACDEA1-A657-477D-80D3-7BF75C5DBC5E}" srcOrd="1" destOrd="0" presId="urn:microsoft.com/office/officeart/2005/8/layout/cycle8"/>
    <dgm:cxn modelId="{1367E02E-830D-44D1-9C9B-D496A5E02B24}" type="presOf" srcId="{C65A80F4-ED41-417A-8CA8-14F4D7A98755}" destId="{5398C96E-B7DE-4F3B-9400-C66FC369C1B6}" srcOrd="1" destOrd="0" presId="urn:microsoft.com/office/officeart/2005/8/layout/cycle8"/>
    <dgm:cxn modelId="{B852CB24-0050-4C49-98DF-53E32103E9BC}" type="presOf" srcId="{D0DE3BDA-33C2-4E9E-9CF9-10D3E53C0A9B}" destId="{BBD8F90C-B22A-4D78-91CA-780825169B16}" srcOrd="1" destOrd="0" presId="urn:microsoft.com/office/officeart/2005/8/layout/cycle8"/>
    <dgm:cxn modelId="{8757E575-FAB1-447B-9993-ED1967C7BFF4}" type="presOf" srcId="{C65A80F4-ED41-417A-8CA8-14F4D7A98755}" destId="{1113070A-35EF-480E-9E9C-B7214143C892}" srcOrd="0" destOrd="0" presId="urn:microsoft.com/office/officeart/2005/8/layout/cycle8"/>
    <dgm:cxn modelId="{D19AFB08-CABE-4801-9CED-DDE3D4630186}" srcId="{CAFF21E2-5AE1-42CA-AC2F-74EC14B9228E}" destId="{ED55F11F-C21B-48F9-B7EE-3E155B622B9F}" srcOrd="6" destOrd="0" parTransId="{0FA8AA23-8C4B-45D7-997A-B9FD5042D63C}" sibTransId="{849157D9-0B10-4CE3-8D87-25189C87A070}"/>
    <dgm:cxn modelId="{4E961D39-30BF-4C70-ACE7-3AA2D5D2E5F4}" type="presOf" srcId="{B50DC74F-16AB-491F-8953-5F16860C7ECD}" destId="{03DD69FB-3614-4B91-80D9-C0F02099F7FF}" srcOrd="1" destOrd="0" presId="urn:microsoft.com/office/officeart/2005/8/layout/cycle8"/>
    <dgm:cxn modelId="{3ECE793F-F57D-4209-8814-91C0A501B3C9}" srcId="{CAFF21E2-5AE1-42CA-AC2F-74EC14B9228E}" destId="{C65A80F4-ED41-417A-8CA8-14F4D7A98755}" srcOrd="5" destOrd="0" parTransId="{A3564A34-9149-48DC-B970-D5C86BD6ECBC}" sibTransId="{66A6EE6C-793D-4BF1-8770-64BBF0493AE7}"/>
    <dgm:cxn modelId="{97F8D57D-5B86-4E41-BBB7-470A97CD09B3}" type="presOf" srcId="{6BF0CBD2-57BC-4FA1-8319-0FCC96746E85}" destId="{0DA3F4EF-458B-4450-87C3-BDACD16DFE2A}" srcOrd="0" destOrd="0" presId="urn:microsoft.com/office/officeart/2005/8/layout/cycle8"/>
    <dgm:cxn modelId="{457470B2-536D-42A6-96B8-2847D28056D7}" srcId="{CAFF21E2-5AE1-42CA-AC2F-74EC14B9228E}" destId="{B4AD1237-8487-4D97-9CD3-592488E242FD}" srcOrd="1" destOrd="0" parTransId="{24467A4E-D03A-43E6-A6A3-2C9E0755642A}" sibTransId="{1912EF52-C6FD-4579-910A-4EA5E304C99B}"/>
    <dgm:cxn modelId="{BCCB5312-6D72-4079-AFCC-D3B3B0ABAD38}" srcId="{CAFF21E2-5AE1-42CA-AC2F-74EC14B9228E}" destId="{B50DC74F-16AB-491F-8953-5F16860C7ECD}" srcOrd="0" destOrd="0" parTransId="{C432DBF0-9CCF-450D-993D-C63DE8D9CD30}" sibTransId="{3BFDDABB-E3F8-4B6A-872F-F7D7979FE0DA}"/>
    <dgm:cxn modelId="{DBD24433-453F-4DE2-B74A-E6DA66D843CE}" type="presOf" srcId="{B4AD1237-8487-4D97-9CD3-592488E242FD}" destId="{7EE78C50-DD34-426B-834A-1F327C6316FB}" srcOrd="1" destOrd="0" presId="urn:microsoft.com/office/officeart/2005/8/layout/cycle8"/>
    <dgm:cxn modelId="{0975A908-EF6C-49C1-AE9F-3A460B383954}" type="presOf" srcId="{B50DC74F-16AB-491F-8953-5F16860C7ECD}" destId="{905B6F28-2CA0-40DD-8DF9-899792D15962}" srcOrd="0" destOrd="0" presId="urn:microsoft.com/office/officeart/2005/8/layout/cycle8"/>
    <dgm:cxn modelId="{2636C09E-7B93-4AF8-A9A9-4DB865B5AEBB}" srcId="{CAFF21E2-5AE1-42CA-AC2F-74EC14B9228E}" destId="{D0DE3BDA-33C2-4E9E-9CF9-10D3E53C0A9B}" srcOrd="3" destOrd="0" parTransId="{5FC5F57A-2FA3-4A07-9B5C-C57015EF803C}" sibTransId="{8D01F351-4939-4FF8-8EBC-9D0832F41117}"/>
    <dgm:cxn modelId="{0A4BFD5B-55E1-4D16-B2B0-978E816890C8}" srcId="{CAFF21E2-5AE1-42CA-AC2F-74EC14B9228E}" destId="{83FC15C2-ABE4-4AD6-9927-3EF4AC540945}" srcOrd="4" destOrd="0" parTransId="{C3833048-559E-45C1-A42D-2632E26EF69F}" sibTransId="{373C83CB-C7CC-45A3-A9C5-7509CA04676D}"/>
    <dgm:cxn modelId="{E08F75D3-C429-4344-A2A4-1DC1A0EC1897}" type="presOf" srcId="{83FC15C2-ABE4-4AD6-9927-3EF4AC540945}" destId="{3C0E5884-A7C8-4AE6-8285-10CE23F43540}" srcOrd="0" destOrd="0" presId="urn:microsoft.com/office/officeart/2005/8/layout/cycle8"/>
    <dgm:cxn modelId="{DE3048CD-713B-4107-BAD8-9C57BBA9E6A8}" type="presOf" srcId="{6BF0CBD2-57BC-4FA1-8319-0FCC96746E85}" destId="{36CBA0DB-A3B2-4EFB-9E5A-03060ECBD88F}" srcOrd="1" destOrd="0" presId="urn:microsoft.com/office/officeart/2005/8/layout/cycle8"/>
    <dgm:cxn modelId="{8DFD5E07-57F0-4089-B2F1-5C703F7914B3}" type="presOf" srcId="{B4AD1237-8487-4D97-9CD3-592488E242FD}" destId="{D5CE76E0-1237-465D-A2DD-6EB746464FB4}" srcOrd="0" destOrd="0" presId="urn:microsoft.com/office/officeart/2005/8/layout/cycle8"/>
    <dgm:cxn modelId="{B0CF5C33-A7E7-4635-A308-CEEB61EBD4B2}" type="presOf" srcId="{CAFF21E2-5AE1-42CA-AC2F-74EC14B9228E}" destId="{E19F8CB9-8FBE-4A90-A5D0-DAA7B4D37611}" srcOrd="0" destOrd="0" presId="urn:microsoft.com/office/officeart/2005/8/layout/cycle8"/>
    <dgm:cxn modelId="{C3D21F8E-706C-4C40-970B-077D8115ADCF}" type="presParOf" srcId="{E19F8CB9-8FBE-4A90-A5D0-DAA7B4D37611}" destId="{905B6F28-2CA0-40DD-8DF9-899792D15962}" srcOrd="0" destOrd="0" presId="urn:microsoft.com/office/officeart/2005/8/layout/cycle8"/>
    <dgm:cxn modelId="{3978C9A2-923D-47E6-9B41-719E8535B670}" type="presParOf" srcId="{E19F8CB9-8FBE-4A90-A5D0-DAA7B4D37611}" destId="{1DE94744-51D1-4180-AEDC-280FA4D089D2}" srcOrd="1" destOrd="0" presId="urn:microsoft.com/office/officeart/2005/8/layout/cycle8"/>
    <dgm:cxn modelId="{9FA93D6B-4EC1-4E36-8107-E4A9EFF87E90}" type="presParOf" srcId="{E19F8CB9-8FBE-4A90-A5D0-DAA7B4D37611}" destId="{DE7C77E6-1BA7-45D9-98DF-D34914E3D743}" srcOrd="2" destOrd="0" presId="urn:microsoft.com/office/officeart/2005/8/layout/cycle8"/>
    <dgm:cxn modelId="{D0BDCDF8-6523-4AF7-BC97-6700369B9B16}" type="presParOf" srcId="{E19F8CB9-8FBE-4A90-A5D0-DAA7B4D37611}" destId="{03DD69FB-3614-4B91-80D9-C0F02099F7FF}" srcOrd="3" destOrd="0" presId="urn:microsoft.com/office/officeart/2005/8/layout/cycle8"/>
    <dgm:cxn modelId="{4D4E98AE-18DF-4243-873E-AFA37675E76E}" type="presParOf" srcId="{E19F8CB9-8FBE-4A90-A5D0-DAA7B4D37611}" destId="{D5CE76E0-1237-465D-A2DD-6EB746464FB4}" srcOrd="4" destOrd="0" presId="urn:microsoft.com/office/officeart/2005/8/layout/cycle8"/>
    <dgm:cxn modelId="{84A68431-71EA-45DA-9A7F-2C15E7165965}" type="presParOf" srcId="{E19F8CB9-8FBE-4A90-A5D0-DAA7B4D37611}" destId="{C1ABFD4E-67E5-491A-92C4-750A443F7648}" srcOrd="5" destOrd="0" presId="urn:microsoft.com/office/officeart/2005/8/layout/cycle8"/>
    <dgm:cxn modelId="{E74E4249-E851-4FB9-81AC-7872E66337C5}" type="presParOf" srcId="{E19F8CB9-8FBE-4A90-A5D0-DAA7B4D37611}" destId="{7F597199-D31C-499E-87F6-C4D79E6DD3DD}" srcOrd="6" destOrd="0" presId="urn:microsoft.com/office/officeart/2005/8/layout/cycle8"/>
    <dgm:cxn modelId="{5ED96BDF-77A2-406F-B859-F690BB322457}" type="presParOf" srcId="{E19F8CB9-8FBE-4A90-A5D0-DAA7B4D37611}" destId="{7EE78C50-DD34-426B-834A-1F327C6316FB}" srcOrd="7" destOrd="0" presId="urn:microsoft.com/office/officeart/2005/8/layout/cycle8"/>
    <dgm:cxn modelId="{C95679AE-914C-41BE-ABE2-D0EEB0C6E800}" type="presParOf" srcId="{E19F8CB9-8FBE-4A90-A5D0-DAA7B4D37611}" destId="{0DA3F4EF-458B-4450-87C3-BDACD16DFE2A}" srcOrd="8" destOrd="0" presId="urn:microsoft.com/office/officeart/2005/8/layout/cycle8"/>
    <dgm:cxn modelId="{523D59F9-F639-4478-AE26-9B042EAAD22C}" type="presParOf" srcId="{E19F8CB9-8FBE-4A90-A5D0-DAA7B4D37611}" destId="{D3474B39-703C-44AF-8AF6-7DAEE2A62483}" srcOrd="9" destOrd="0" presId="urn:microsoft.com/office/officeart/2005/8/layout/cycle8"/>
    <dgm:cxn modelId="{E3D7374C-AE1B-45A6-99EA-B7651643BF23}" type="presParOf" srcId="{E19F8CB9-8FBE-4A90-A5D0-DAA7B4D37611}" destId="{CFC8C526-3241-43F5-9FDB-E5A58AE261A0}" srcOrd="10" destOrd="0" presId="urn:microsoft.com/office/officeart/2005/8/layout/cycle8"/>
    <dgm:cxn modelId="{14CFF2C0-E160-47DA-A204-B7B6327BCB10}" type="presParOf" srcId="{E19F8CB9-8FBE-4A90-A5D0-DAA7B4D37611}" destId="{36CBA0DB-A3B2-4EFB-9E5A-03060ECBD88F}" srcOrd="11" destOrd="0" presId="urn:microsoft.com/office/officeart/2005/8/layout/cycle8"/>
    <dgm:cxn modelId="{34C37F23-A6B9-4495-B1E7-D3AEE55FEB5F}" type="presParOf" srcId="{E19F8CB9-8FBE-4A90-A5D0-DAA7B4D37611}" destId="{74672A8F-6A88-4700-8F29-60B61E8C6438}" srcOrd="12" destOrd="0" presId="urn:microsoft.com/office/officeart/2005/8/layout/cycle8"/>
    <dgm:cxn modelId="{536E038D-6904-464A-969D-288EAE197132}" type="presParOf" srcId="{E19F8CB9-8FBE-4A90-A5D0-DAA7B4D37611}" destId="{B048EFAE-F775-4730-BF6A-9C8BE9E948EF}" srcOrd="13" destOrd="0" presId="urn:microsoft.com/office/officeart/2005/8/layout/cycle8"/>
    <dgm:cxn modelId="{A7A26FA0-632F-406B-8F7C-52EFFA3F3AEF}" type="presParOf" srcId="{E19F8CB9-8FBE-4A90-A5D0-DAA7B4D37611}" destId="{51D6DEF6-8F53-4378-8800-E5556FB2211D}" srcOrd="14" destOrd="0" presId="urn:microsoft.com/office/officeart/2005/8/layout/cycle8"/>
    <dgm:cxn modelId="{8ACE9562-2883-422D-BAF3-BA364E8228F9}" type="presParOf" srcId="{E19F8CB9-8FBE-4A90-A5D0-DAA7B4D37611}" destId="{BBD8F90C-B22A-4D78-91CA-780825169B16}" srcOrd="15" destOrd="0" presId="urn:microsoft.com/office/officeart/2005/8/layout/cycle8"/>
    <dgm:cxn modelId="{3576788F-874F-4D7E-A078-64C2D3AF8854}" type="presParOf" srcId="{E19F8CB9-8FBE-4A90-A5D0-DAA7B4D37611}" destId="{3C0E5884-A7C8-4AE6-8285-10CE23F43540}" srcOrd="16" destOrd="0" presId="urn:microsoft.com/office/officeart/2005/8/layout/cycle8"/>
    <dgm:cxn modelId="{BDFF5597-EB50-4DB0-833E-36A168FC6AF6}" type="presParOf" srcId="{E19F8CB9-8FBE-4A90-A5D0-DAA7B4D37611}" destId="{1B6861B8-C8E8-4059-8962-045E416F1DF4}" srcOrd="17" destOrd="0" presId="urn:microsoft.com/office/officeart/2005/8/layout/cycle8"/>
    <dgm:cxn modelId="{FA8EA294-5257-4DDA-8814-4C06643F97AA}" type="presParOf" srcId="{E19F8CB9-8FBE-4A90-A5D0-DAA7B4D37611}" destId="{49194BE2-CE1E-4714-B02F-4A5DBEF41F61}" srcOrd="18" destOrd="0" presId="urn:microsoft.com/office/officeart/2005/8/layout/cycle8"/>
    <dgm:cxn modelId="{0CFAC27C-1AD8-4782-A067-CDB7AFACC8C0}" type="presParOf" srcId="{E19F8CB9-8FBE-4A90-A5D0-DAA7B4D37611}" destId="{C1ACDEA1-A657-477D-80D3-7BF75C5DBC5E}" srcOrd="19" destOrd="0" presId="urn:microsoft.com/office/officeart/2005/8/layout/cycle8"/>
    <dgm:cxn modelId="{A82A7AC7-0A20-4CC6-98D4-8FECEE66A925}" type="presParOf" srcId="{E19F8CB9-8FBE-4A90-A5D0-DAA7B4D37611}" destId="{1113070A-35EF-480E-9E9C-B7214143C892}" srcOrd="20" destOrd="0" presId="urn:microsoft.com/office/officeart/2005/8/layout/cycle8"/>
    <dgm:cxn modelId="{EA7C96A3-DC34-4534-907F-66F8CE2EC66F}" type="presParOf" srcId="{E19F8CB9-8FBE-4A90-A5D0-DAA7B4D37611}" destId="{01EB8FDD-8699-46D4-A4DC-819EDD4EF342}" srcOrd="21" destOrd="0" presId="urn:microsoft.com/office/officeart/2005/8/layout/cycle8"/>
    <dgm:cxn modelId="{0D184251-1FAC-40F1-95A5-FD8C28DF3F34}" type="presParOf" srcId="{E19F8CB9-8FBE-4A90-A5D0-DAA7B4D37611}" destId="{B2A7179A-270C-4430-A88F-8DBB9A56F3CC}" srcOrd="22" destOrd="0" presId="urn:microsoft.com/office/officeart/2005/8/layout/cycle8"/>
    <dgm:cxn modelId="{C9D11FF2-618B-4CE2-83A3-B92CA8A711F5}" type="presParOf" srcId="{E19F8CB9-8FBE-4A90-A5D0-DAA7B4D37611}" destId="{5398C96E-B7DE-4F3B-9400-C66FC369C1B6}" srcOrd="23" destOrd="0" presId="urn:microsoft.com/office/officeart/2005/8/layout/cycle8"/>
    <dgm:cxn modelId="{A4030490-88A2-4D0C-B620-0ED5F2C8142C}" type="presParOf" srcId="{E19F8CB9-8FBE-4A90-A5D0-DAA7B4D37611}" destId="{407FF60D-4091-4370-9A4A-6A04598D86AD}" srcOrd="24" destOrd="0" presId="urn:microsoft.com/office/officeart/2005/8/layout/cycle8"/>
    <dgm:cxn modelId="{A02B8BCB-7CFE-4781-9DAE-CEAFB26FDEEC}" type="presParOf" srcId="{E19F8CB9-8FBE-4A90-A5D0-DAA7B4D37611}" destId="{E0CE3AB9-047D-45C2-BF47-8259D68AB98F}" srcOrd="25" destOrd="0" presId="urn:microsoft.com/office/officeart/2005/8/layout/cycle8"/>
    <dgm:cxn modelId="{1AB0525B-C999-492F-A6FA-27E34C707570}" type="presParOf" srcId="{E19F8CB9-8FBE-4A90-A5D0-DAA7B4D37611}" destId="{9D0D4D83-88E5-4515-B5AA-1B2A5EA12FA4}" srcOrd="26" destOrd="0" presId="urn:microsoft.com/office/officeart/2005/8/layout/cycle8"/>
    <dgm:cxn modelId="{96E5C309-4F72-49AC-A9E0-CB73A40B8E01}" type="presParOf" srcId="{E19F8CB9-8FBE-4A90-A5D0-DAA7B4D37611}" destId="{90AE537D-E5F7-4D9B-8729-BD7FEE19576D}" srcOrd="27" destOrd="0" presId="urn:microsoft.com/office/officeart/2005/8/layout/cycle8"/>
    <dgm:cxn modelId="{EB1A58BD-8606-49FC-AF33-F6BDD36ECCF7}" type="presParOf" srcId="{E19F8CB9-8FBE-4A90-A5D0-DAA7B4D37611}" destId="{E54A53D2-F4DA-438F-A6DB-19F1C459C606}" srcOrd="28" destOrd="0" presId="urn:microsoft.com/office/officeart/2005/8/layout/cycle8"/>
    <dgm:cxn modelId="{9E2A1371-5A80-43F3-B9D0-46C1358BC828}" type="presParOf" srcId="{E19F8CB9-8FBE-4A90-A5D0-DAA7B4D37611}" destId="{BCCD2970-2AD5-4C60-8E9E-0D39BB03C580}" srcOrd="29" destOrd="0" presId="urn:microsoft.com/office/officeart/2005/8/layout/cycle8"/>
    <dgm:cxn modelId="{EF4464F2-DE95-4BE1-B65D-DE67989E1DFD}" type="presParOf" srcId="{E19F8CB9-8FBE-4A90-A5D0-DAA7B4D37611}" destId="{FE42064C-9FAE-481E-94E3-51B897886277}" srcOrd="30" destOrd="0" presId="urn:microsoft.com/office/officeart/2005/8/layout/cycle8"/>
    <dgm:cxn modelId="{F0197851-8B4E-48E6-8DB7-A4A86514C6E1}" type="presParOf" srcId="{E19F8CB9-8FBE-4A90-A5D0-DAA7B4D37611}" destId="{DCA4C976-AF56-4140-ADE2-093F69DE92E6}" srcOrd="31" destOrd="0" presId="urn:microsoft.com/office/officeart/2005/8/layout/cycle8"/>
    <dgm:cxn modelId="{558F9948-64AE-4D8C-876C-0EAC4AA469AB}" type="presParOf" srcId="{E19F8CB9-8FBE-4A90-A5D0-DAA7B4D37611}" destId="{4837859D-6F3C-416E-805D-F8ED3F4AB23C}" srcOrd="32" destOrd="0" presId="urn:microsoft.com/office/officeart/2005/8/layout/cycle8"/>
    <dgm:cxn modelId="{CC60C1F2-E797-48FB-818A-6253F1BD761F}" type="presParOf" srcId="{E19F8CB9-8FBE-4A90-A5D0-DAA7B4D37611}" destId="{0ECD39D4-B452-4D05-9B66-0113AA0B9660}" srcOrd="33" destOrd="0" presId="urn:microsoft.com/office/officeart/2005/8/layout/cycle8"/>
    <dgm:cxn modelId="{7EC6B594-307D-4796-8A0F-7F205D62EE74}" type="presParOf" srcId="{E19F8CB9-8FBE-4A90-A5D0-DAA7B4D37611}" destId="{EF43BBE4-9699-4742-82D6-8A9D39CEB50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237F39-DBDA-452C-B935-9B3E664CC178}" type="doc">
      <dgm:prSet loTypeId="urn:microsoft.com/office/officeart/2005/8/layout/vList6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EA3BC94-4449-4538-B5C9-0BDAE3F1F7B7}">
      <dgm:prSet phldrT="[Текст]"/>
      <dgm:spPr>
        <a:gradFill flip="none" rotWithShape="1">
          <a:gsLst>
            <a:gs pos="0">
              <a:srgbClr val="FF3399"/>
            </a:gs>
            <a:gs pos="24000">
              <a:srgbClr val="D5A75D"/>
            </a:gs>
            <a:gs pos="51000">
              <a:srgbClr val="FFFF99"/>
            </a:gs>
            <a:gs pos="75000">
              <a:srgbClr val="99FF66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Режим</a:t>
          </a:r>
          <a:endParaRPr lang="ru-RU" dirty="0" smtClean="0"/>
        </a:p>
        <a:p>
          <a:endParaRPr lang="ru-RU" dirty="0"/>
        </a:p>
      </dgm:t>
    </dgm:pt>
    <dgm:pt modelId="{7DC25FE3-2B86-4925-A12C-7DF50E40F342}" type="parTrans" cxnId="{ECC69D72-1F62-4CAE-8762-AB8A7790E80F}">
      <dgm:prSet/>
      <dgm:spPr/>
      <dgm:t>
        <a:bodyPr/>
        <a:lstStyle/>
        <a:p>
          <a:endParaRPr lang="ru-RU"/>
        </a:p>
      </dgm:t>
    </dgm:pt>
    <dgm:pt modelId="{DE1749CD-FC78-441B-8131-09EEDC4281D7}" type="sibTrans" cxnId="{ECC69D72-1F62-4CAE-8762-AB8A7790E80F}">
      <dgm:prSet/>
      <dgm:spPr/>
      <dgm:t>
        <a:bodyPr/>
        <a:lstStyle/>
        <a:p>
          <a:endParaRPr lang="ru-RU"/>
        </a:p>
      </dgm:t>
    </dgm:pt>
    <dgm:pt modelId="{A429D800-69C7-4126-99CA-A9837F38731F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tx2">
                <a:lumMod val="40000"/>
                <a:lumOff val="6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dirty="0" smtClean="0">
              <a:solidFill>
                <a:srgbClr val="002060"/>
              </a:solidFill>
            </a:rPr>
            <a:t>это рациональное, четкое чередование бодрствования, сна, питания, различных видов деятельности, повторяющихся ежедневно в определенной последовательности</a:t>
          </a:r>
          <a:endParaRPr lang="ru-RU" sz="1600" dirty="0"/>
        </a:p>
      </dgm:t>
    </dgm:pt>
    <dgm:pt modelId="{10972C8C-4836-4C8C-9A35-718D49B02B97}" type="parTrans" cxnId="{5D1DE00C-F130-4745-8E9D-EF72E95B7189}">
      <dgm:prSet/>
      <dgm:spPr/>
      <dgm:t>
        <a:bodyPr/>
        <a:lstStyle/>
        <a:p>
          <a:endParaRPr lang="ru-RU"/>
        </a:p>
      </dgm:t>
    </dgm:pt>
    <dgm:pt modelId="{54E32816-D97F-4172-A498-41F8589484CB}" type="sibTrans" cxnId="{5D1DE00C-F130-4745-8E9D-EF72E95B7189}">
      <dgm:prSet/>
      <dgm:spPr/>
      <dgm:t>
        <a:bodyPr/>
        <a:lstStyle/>
        <a:p>
          <a:endParaRPr lang="ru-RU"/>
        </a:p>
      </dgm:t>
    </dgm:pt>
    <dgm:pt modelId="{272913C8-80C4-4F37-8C3D-1E12AE1BE4EA}">
      <dgm:prSet phldrT="[Текст]"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8000">
              <a:srgbClr val="F8B049"/>
            </a:gs>
            <a:gs pos="40000">
              <a:srgbClr val="FEE7F2"/>
            </a:gs>
            <a:gs pos="60000">
              <a:srgbClr val="F952A0"/>
            </a:gs>
            <a:gs pos="86000">
              <a:srgbClr val="C50849"/>
            </a:gs>
            <a:gs pos="95000">
              <a:srgbClr val="B43E85"/>
            </a:gs>
            <a:gs pos="77000">
              <a:srgbClr val="F8B049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Культурно – гигиенические навыки </a:t>
          </a:r>
          <a:endParaRPr lang="ru-RU" dirty="0"/>
        </a:p>
      </dgm:t>
    </dgm:pt>
    <dgm:pt modelId="{56E8EBCC-DE22-4577-A188-D1B88553F28D}" type="parTrans" cxnId="{719AF841-24AC-4D55-8D9D-7A28E74113A7}">
      <dgm:prSet/>
      <dgm:spPr/>
      <dgm:t>
        <a:bodyPr/>
        <a:lstStyle/>
        <a:p>
          <a:endParaRPr lang="ru-RU"/>
        </a:p>
      </dgm:t>
    </dgm:pt>
    <dgm:pt modelId="{7A9284BF-B1A4-4412-9E01-5DAC7EA79B18}" type="sibTrans" cxnId="{719AF841-24AC-4D55-8D9D-7A28E74113A7}">
      <dgm:prSet/>
      <dgm:spPr/>
      <dgm:t>
        <a:bodyPr/>
        <a:lstStyle/>
        <a:p>
          <a:endParaRPr lang="ru-RU"/>
        </a:p>
      </dgm:t>
    </dgm:pt>
    <dgm:pt modelId="{07F94BD1-44E1-4EFD-ACF9-95AF34A8E7B1}">
      <dgm:prSet phldrT="[Текст]"/>
      <dgm:spPr>
        <a:gradFill rotWithShape="0">
          <a:gsLst>
            <a:gs pos="90000">
              <a:schemeClr val="accent1">
                <a:tint val="66000"/>
                <a:satMod val="160000"/>
              </a:schemeClr>
            </a:gs>
            <a:gs pos="19000">
              <a:schemeClr val="tx2">
                <a:lumMod val="40000"/>
                <a:lumOff val="60000"/>
              </a:schemeClr>
            </a:gs>
            <a:gs pos="44000">
              <a:schemeClr val="bg2">
                <a:lumMod val="90000"/>
              </a:schemeClr>
            </a:gs>
          </a:gsLst>
          <a:path path="rect">
            <a:fillToRect l="100000" t="100000"/>
          </a:path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соблюдение чистоты тела, культурной еды, поддержания порядка в окружающей обстановке и культурных взаимоотношений детей друг с другом и со взрослыми</a:t>
          </a:r>
          <a:endParaRPr lang="ru-RU" b="1" dirty="0">
            <a:solidFill>
              <a:srgbClr val="002060"/>
            </a:solidFill>
          </a:endParaRPr>
        </a:p>
      </dgm:t>
    </dgm:pt>
    <dgm:pt modelId="{9590112C-533F-424D-85FF-DDB4E327DBB4}" type="parTrans" cxnId="{D7E404C0-E6D8-430C-9A93-99811F428902}">
      <dgm:prSet/>
      <dgm:spPr/>
      <dgm:t>
        <a:bodyPr/>
        <a:lstStyle/>
        <a:p>
          <a:endParaRPr lang="ru-RU"/>
        </a:p>
      </dgm:t>
    </dgm:pt>
    <dgm:pt modelId="{50CF00C8-D42A-461E-B0AD-A2ADD51D1564}" type="sibTrans" cxnId="{D7E404C0-E6D8-430C-9A93-99811F428902}">
      <dgm:prSet/>
      <dgm:spPr/>
      <dgm:t>
        <a:bodyPr/>
        <a:lstStyle/>
        <a:p>
          <a:endParaRPr lang="ru-RU"/>
        </a:p>
      </dgm:t>
    </dgm:pt>
    <dgm:pt modelId="{37F1C5C5-5F4D-405F-890A-296D6AFE9F24}">
      <dgm:prSet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Питание </a:t>
          </a:r>
        </a:p>
      </dgm:t>
    </dgm:pt>
    <dgm:pt modelId="{0BDBFD52-3471-4656-910F-CA3A57527E94}" type="parTrans" cxnId="{B9B6ECB1-3C00-47D6-B231-F3F602BC5EF2}">
      <dgm:prSet/>
      <dgm:spPr/>
      <dgm:t>
        <a:bodyPr/>
        <a:lstStyle/>
        <a:p>
          <a:endParaRPr lang="ru-RU"/>
        </a:p>
      </dgm:t>
    </dgm:pt>
    <dgm:pt modelId="{97FB48F2-546A-4AC4-BE52-F21209330BC5}" type="sibTrans" cxnId="{B9B6ECB1-3C00-47D6-B231-F3F602BC5EF2}">
      <dgm:prSet/>
      <dgm:spPr/>
      <dgm:t>
        <a:bodyPr/>
        <a:lstStyle/>
        <a:p>
          <a:endParaRPr lang="ru-RU"/>
        </a:p>
      </dgm:t>
    </dgm:pt>
    <dgm:pt modelId="{181DD0F5-A465-4C98-8859-81E8D7292B43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tx2">
                <a:lumMod val="40000"/>
                <a:lumOff val="6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один из основных источников процесса обмена, без которого невозможна жизнь</a:t>
          </a:r>
          <a:endParaRPr lang="ru-RU" sz="1800" b="1" dirty="0">
            <a:solidFill>
              <a:srgbClr val="002060"/>
            </a:solidFill>
          </a:endParaRPr>
        </a:p>
      </dgm:t>
    </dgm:pt>
    <dgm:pt modelId="{3B573EE5-3BE5-47DE-B953-75A56E281F0F}" type="parTrans" cxnId="{20035167-88E3-4094-BD0E-DD8B826E11F3}">
      <dgm:prSet/>
      <dgm:spPr/>
      <dgm:t>
        <a:bodyPr/>
        <a:lstStyle/>
        <a:p>
          <a:endParaRPr lang="ru-RU"/>
        </a:p>
      </dgm:t>
    </dgm:pt>
    <dgm:pt modelId="{77BF18DD-95CF-44A8-AC7E-936636BA44CB}" type="sibTrans" cxnId="{20035167-88E3-4094-BD0E-DD8B826E11F3}">
      <dgm:prSet/>
      <dgm:spPr/>
      <dgm:t>
        <a:bodyPr/>
        <a:lstStyle/>
        <a:p>
          <a:endParaRPr lang="ru-RU"/>
        </a:p>
      </dgm:t>
    </dgm:pt>
    <dgm:pt modelId="{E15D7C69-CD71-405E-90B8-AD318AE47295}">
      <dgm:prSet/>
      <dgm:spPr>
        <a:gradFill flip="none" rotWithShape="1">
          <a:gsLst>
            <a:gs pos="0">
              <a:schemeClr val="bg2">
                <a:lumMod val="75000"/>
              </a:schemeClr>
            </a:gs>
            <a:gs pos="22000">
              <a:srgbClr val="99FF66"/>
            </a:gs>
            <a:gs pos="40000">
              <a:srgbClr val="F8B049"/>
            </a:gs>
            <a:gs pos="55000">
              <a:srgbClr val="FEE7F2"/>
            </a:gs>
            <a:gs pos="64000">
              <a:srgbClr val="F952A0"/>
            </a:gs>
            <a:gs pos="98000">
              <a:srgbClr val="C50849"/>
            </a:gs>
            <a:gs pos="75000">
              <a:srgbClr val="FF9999"/>
            </a:gs>
            <a:gs pos="89000">
              <a:srgbClr val="7BC788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Гигиеническая обстановка -</a:t>
          </a:r>
          <a:endParaRPr lang="ru-RU" dirty="0"/>
        </a:p>
      </dgm:t>
    </dgm:pt>
    <dgm:pt modelId="{675B1D70-3479-4DFF-AB67-814CB2A0AF7E}" type="parTrans" cxnId="{E00B497D-317A-44C0-BB5E-EA19B40A5F7A}">
      <dgm:prSet/>
      <dgm:spPr/>
      <dgm:t>
        <a:bodyPr/>
        <a:lstStyle/>
        <a:p>
          <a:endParaRPr lang="ru-RU"/>
        </a:p>
      </dgm:t>
    </dgm:pt>
    <dgm:pt modelId="{B90F4FF4-9140-430E-846D-3E454876C098}" type="sibTrans" cxnId="{E00B497D-317A-44C0-BB5E-EA19B40A5F7A}">
      <dgm:prSet/>
      <dgm:spPr/>
      <dgm:t>
        <a:bodyPr/>
        <a:lstStyle/>
        <a:p>
          <a:endParaRPr lang="ru-RU"/>
        </a:p>
      </dgm:t>
    </dgm:pt>
    <dgm:pt modelId="{92262446-E9CF-43B6-BC85-FB910E65FD65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tx2">
                <a:lumMod val="40000"/>
                <a:lumOff val="6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endParaRPr lang="ru-RU" sz="1400" b="1" dirty="0">
            <a:solidFill>
              <a:srgbClr val="002060"/>
            </a:solidFill>
          </a:endParaRPr>
        </a:p>
      </dgm:t>
    </dgm:pt>
    <dgm:pt modelId="{831BEA22-E7A2-4110-B472-4B90E66EAFDA}" type="parTrans" cxnId="{0950ED45-2F08-418A-9FDE-FFC1FC76C9D4}">
      <dgm:prSet/>
      <dgm:spPr/>
      <dgm:t>
        <a:bodyPr/>
        <a:lstStyle/>
        <a:p>
          <a:endParaRPr lang="ru-RU"/>
        </a:p>
      </dgm:t>
    </dgm:pt>
    <dgm:pt modelId="{98095983-7BF3-43F6-A6A7-3426D1CD7D77}" type="sibTrans" cxnId="{0950ED45-2F08-418A-9FDE-FFC1FC76C9D4}">
      <dgm:prSet/>
      <dgm:spPr/>
      <dgm:t>
        <a:bodyPr/>
        <a:lstStyle/>
        <a:p>
          <a:endParaRPr lang="ru-RU"/>
        </a:p>
      </dgm:t>
    </dgm:pt>
    <dgm:pt modelId="{F14CFD2D-759D-445A-928D-341FFD955052}">
      <dgm:prSet/>
      <dgm:spPr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85518AC7-42B4-422C-B980-CF583011BC47}" type="parTrans" cxnId="{DA7DC5F2-80A8-4168-814C-A461141FC7F8}">
      <dgm:prSet/>
      <dgm:spPr/>
      <dgm:t>
        <a:bodyPr/>
        <a:lstStyle/>
        <a:p>
          <a:endParaRPr lang="ru-RU"/>
        </a:p>
      </dgm:t>
    </dgm:pt>
    <dgm:pt modelId="{E7346989-80E4-490F-AEBC-E9649CB908A3}" type="sibTrans" cxnId="{DA7DC5F2-80A8-4168-814C-A461141FC7F8}">
      <dgm:prSet/>
      <dgm:spPr/>
      <dgm:t>
        <a:bodyPr/>
        <a:lstStyle/>
        <a:p>
          <a:endParaRPr lang="ru-RU"/>
        </a:p>
      </dgm:t>
    </dgm:pt>
    <dgm:pt modelId="{8F341E36-F8A7-4FCC-89E6-528820B71E22}">
      <dgm:prSet custT="1"/>
      <dgm:spPr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</a:rPr>
            <a:t>окружающая социальная обстановка</a:t>
          </a:r>
          <a:r>
            <a:rPr lang="ru-RU" sz="2000" dirty="0" smtClean="0"/>
            <a:t>.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2324492E-BDBB-479B-A9E6-488F8CDDDF53}" type="parTrans" cxnId="{9EC4F3B3-514E-4ACA-B4A8-3C62BFA7AEF3}">
      <dgm:prSet/>
      <dgm:spPr/>
      <dgm:t>
        <a:bodyPr/>
        <a:lstStyle/>
        <a:p>
          <a:endParaRPr lang="ru-RU"/>
        </a:p>
      </dgm:t>
    </dgm:pt>
    <dgm:pt modelId="{EF289D22-E06E-4D73-80CA-7904CDB016F4}" type="sibTrans" cxnId="{9EC4F3B3-514E-4ACA-B4A8-3C62BFA7AEF3}">
      <dgm:prSet/>
      <dgm:spPr/>
      <dgm:t>
        <a:bodyPr/>
        <a:lstStyle/>
        <a:p>
          <a:endParaRPr lang="ru-RU"/>
        </a:p>
      </dgm:t>
    </dgm:pt>
    <dgm:pt modelId="{FBAFE961-46B7-4D69-8025-4A176E6F166E}" type="pres">
      <dgm:prSet presAssocID="{8D237F39-DBDA-452C-B935-9B3E664CC1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55C3DD-3E21-4691-98CC-6217194267C2}" type="pres">
      <dgm:prSet presAssocID="{7EA3BC94-4449-4538-B5C9-0BDAE3F1F7B7}" presName="linNode" presStyleCnt="0"/>
      <dgm:spPr/>
    </dgm:pt>
    <dgm:pt modelId="{DFBFB698-E614-41E9-8D82-8A62FFB43086}" type="pres">
      <dgm:prSet presAssocID="{7EA3BC94-4449-4538-B5C9-0BDAE3F1F7B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69E99-D0DD-435C-A1E3-AE242BF9A78E}" type="pres">
      <dgm:prSet presAssocID="{7EA3BC94-4449-4538-B5C9-0BDAE3F1F7B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A3CF8-955D-4A5A-B778-58C034BBB366}" type="pres">
      <dgm:prSet presAssocID="{DE1749CD-FC78-441B-8131-09EEDC4281D7}" presName="spacing" presStyleCnt="0"/>
      <dgm:spPr/>
    </dgm:pt>
    <dgm:pt modelId="{54C99218-1380-422B-8F0F-4C4E891C3648}" type="pres">
      <dgm:prSet presAssocID="{37F1C5C5-5F4D-405F-890A-296D6AFE9F24}" presName="linNode" presStyleCnt="0"/>
      <dgm:spPr/>
    </dgm:pt>
    <dgm:pt modelId="{1E23CAD7-302E-408E-8BB2-A16A64286843}" type="pres">
      <dgm:prSet presAssocID="{37F1C5C5-5F4D-405F-890A-296D6AFE9F2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B44B-6998-489C-86D8-652884BF48EB}" type="pres">
      <dgm:prSet presAssocID="{37F1C5C5-5F4D-405F-890A-296D6AFE9F2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663D-2E6E-4008-AFF6-339EBF34169E}" type="pres">
      <dgm:prSet presAssocID="{97FB48F2-546A-4AC4-BE52-F21209330BC5}" presName="spacing" presStyleCnt="0"/>
      <dgm:spPr/>
    </dgm:pt>
    <dgm:pt modelId="{B67FA3C7-4DFE-4E63-9FB5-D3F00C9EF0F3}" type="pres">
      <dgm:prSet presAssocID="{272913C8-80C4-4F37-8C3D-1E12AE1BE4EA}" presName="linNode" presStyleCnt="0"/>
      <dgm:spPr/>
    </dgm:pt>
    <dgm:pt modelId="{9165F242-38E5-48FE-9DA3-FE683D51F4C8}" type="pres">
      <dgm:prSet presAssocID="{272913C8-80C4-4F37-8C3D-1E12AE1BE4E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317AA-023F-49F1-9CA9-911FB94A03FD}" type="pres">
      <dgm:prSet presAssocID="{272913C8-80C4-4F37-8C3D-1E12AE1BE4E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769AF-8B47-4714-AA2C-32B12F6EDBFA}" type="pres">
      <dgm:prSet presAssocID="{7A9284BF-B1A4-4412-9E01-5DAC7EA79B18}" presName="spacing" presStyleCnt="0"/>
      <dgm:spPr/>
    </dgm:pt>
    <dgm:pt modelId="{07733877-4253-4886-8F48-535FFFEEF66A}" type="pres">
      <dgm:prSet presAssocID="{E15D7C69-CD71-405E-90B8-AD318AE47295}" presName="linNode" presStyleCnt="0"/>
      <dgm:spPr/>
    </dgm:pt>
    <dgm:pt modelId="{A7FBE8E7-A6BB-4846-9E3E-C70781959F23}" type="pres">
      <dgm:prSet presAssocID="{E15D7C69-CD71-405E-90B8-AD318AE47295}" presName="parentShp" presStyleLbl="node1" presStyleIdx="3" presStyleCnt="4" custLinFactNeighborX="-1249" custLinFactNeighborY="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E2CAA-C4D5-4C2F-B78D-5782A617BE3E}" type="pres">
      <dgm:prSet presAssocID="{E15D7C69-CD71-405E-90B8-AD318AE4729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9E61F-C0D1-49D7-9389-2733DB2F2166}" type="presOf" srcId="{8D237F39-DBDA-452C-B935-9B3E664CC178}" destId="{FBAFE961-46B7-4D69-8025-4A176E6F166E}" srcOrd="0" destOrd="0" presId="urn:microsoft.com/office/officeart/2005/8/layout/vList6"/>
    <dgm:cxn modelId="{9F40597D-4235-483A-B58F-3A6EF79BD9CC}" type="presOf" srcId="{7EA3BC94-4449-4538-B5C9-0BDAE3F1F7B7}" destId="{DFBFB698-E614-41E9-8D82-8A62FFB43086}" srcOrd="0" destOrd="0" presId="urn:microsoft.com/office/officeart/2005/8/layout/vList6"/>
    <dgm:cxn modelId="{5D1DE00C-F130-4745-8E9D-EF72E95B7189}" srcId="{7EA3BC94-4449-4538-B5C9-0BDAE3F1F7B7}" destId="{A429D800-69C7-4126-99CA-A9837F38731F}" srcOrd="0" destOrd="0" parTransId="{10972C8C-4836-4C8C-9A35-718D49B02B97}" sibTransId="{54E32816-D97F-4172-A498-41F8589484CB}"/>
    <dgm:cxn modelId="{719AF841-24AC-4D55-8D9D-7A28E74113A7}" srcId="{8D237F39-DBDA-452C-B935-9B3E664CC178}" destId="{272913C8-80C4-4F37-8C3D-1E12AE1BE4EA}" srcOrd="2" destOrd="0" parTransId="{56E8EBCC-DE22-4577-A188-D1B88553F28D}" sibTransId="{7A9284BF-B1A4-4412-9E01-5DAC7EA79B18}"/>
    <dgm:cxn modelId="{BE0DE04F-6517-49B8-B8B5-4E5B18BF23BD}" type="presOf" srcId="{37F1C5C5-5F4D-405F-890A-296D6AFE9F24}" destId="{1E23CAD7-302E-408E-8BB2-A16A64286843}" srcOrd="0" destOrd="0" presId="urn:microsoft.com/office/officeart/2005/8/layout/vList6"/>
    <dgm:cxn modelId="{C550533D-1D40-487B-A0E3-EADE1EB41813}" type="presOf" srcId="{E15D7C69-CD71-405E-90B8-AD318AE47295}" destId="{A7FBE8E7-A6BB-4846-9E3E-C70781959F23}" srcOrd="0" destOrd="0" presId="urn:microsoft.com/office/officeart/2005/8/layout/vList6"/>
    <dgm:cxn modelId="{0950ED45-2F08-418A-9FDE-FFC1FC76C9D4}" srcId="{37F1C5C5-5F4D-405F-890A-296D6AFE9F24}" destId="{92262446-E9CF-43B6-BC85-FB910E65FD65}" srcOrd="0" destOrd="0" parTransId="{831BEA22-E7A2-4110-B472-4B90E66EAFDA}" sibTransId="{98095983-7BF3-43F6-A6A7-3426D1CD7D77}"/>
    <dgm:cxn modelId="{D7E404C0-E6D8-430C-9A93-99811F428902}" srcId="{272913C8-80C4-4F37-8C3D-1E12AE1BE4EA}" destId="{07F94BD1-44E1-4EFD-ACF9-95AF34A8E7B1}" srcOrd="0" destOrd="0" parTransId="{9590112C-533F-424D-85FF-DDB4E327DBB4}" sibTransId="{50CF00C8-D42A-461E-B0AD-A2ADD51D1564}"/>
    <dgm:cxn modelId="{251B4255-1A32-482F-A488-36A978F2FCD9}" type="presOf" srcId="{F14CFD2D-759D-445A-928D-341FFD955052}" destId="{924E2CAA-C4D5-4C2F-B78D-5782A617BE3E}" srcOrd="0" destOrd="0" presId="urn:microsoft.com/office/officeart/2005/8/layout/vList6"/>
    <dgm:cxn modelId="{DA7DC5F2-80A8-4168-814C-A461141FC7F8}" srcId="{E15D7C69-CD71-405E-90B8-AD318AE47295}" destId="{F14CFD2D-759D-445A-928D-341FFD955052}" srcOrd="0" destOrd="0" parTransId="{85518AC7-42B4-422C-B980-CF583011BC47}" sibTransId="{E7346989-80E4-490F-AEBC-E9649CB908A3}"/>
    <dgm:cxn modelId="{B9B6ECB1-3C00-47D6-B231-F3F602BC5EF2}" srcId="{8D237F39-DBDA-452C-B935-9B3E664CC178}" destId="{37F1C5C5-5F4D-405F-890A-296D6AFE9F24}" srcOrd="1" destOrd="0" parTransId="{0BDBFD52-3471-4656-910F-CA3A57527E94}" sibTransId="{97FB48F2-546A-4AC4-BE52-F21209330BC5}"/>
    <dgm:cxn modelId="{59E2D98E-FC98-493B-9E98-88056151033A}" type="presOf" srcId="{92262446-E9CF-43B6-BC85-FB910E65FD65}" destId="{BB95B44B-6998-489C-86D8-652884BF48EB}" srcOrd="0" destOrd="0" presId="urn:microsoft.com/office/officeart/2005/8/layout/vList6"/>
    <dgm:cxn modelId="{9EC4F3B3-514E-4ACA-B4A8-3C62BFA7AEF3}" srcId="{E15D7C69-CD71-405E-90B8-AD318AE47295}" destId="{8F341E36-F8A7-4FCC-89E6-528820B71E22}" srcOrd="1" destOrd="0" parTransId="{2324492E-BDBB-479B-A9E6-488F8CDDDF53}" sibTransId="{EF289D22-E06E-4D73-80CA-7904CDB016F4}"/>
    <dgm:cxn modelId="{768E31F7-1E7A-42D5-A48B-534377A679C4}" type="presOf" srcId="{07F94BD1-44E1-4EFD-ACF9-95AF34A8E7B1}" destId="{CB2317AA-023F-49F1-9CA9-911FB94A03FD}" srcOrd="0" destOrd="0" presId="urn:microsoft.com/office/officeart/2005/8/layout/vList6"/>
    <dgm:cxn modelId="{ECC69D72-1F62-4CAE-8762-AB8A7790E80F}" srcId="{8D237F39-DBDA-452C-B935-9B3E664CC178}" destId="{7EA3BC94-4449-4538-B5C9-0BDAE3F1F7B7}" srcOrd="0" destOrd="0" parTransId="{7DC25FE3-2B86-4925-A12C-7DF50E40F342}" sibTransId="{DE1749CD-FC78-441B-8131-09EEDC4281D7}"/>
    <dgm:cxn modelId="{E00B497D-317A-44C0-BB5E-EA19B40A5F7A}" srcId="{8D237F39-DBDA-452C-B935-9B3E664CC178}" destId="{E15D7C69-CD71-405E-90B8-AD318AE47295}" srcOrd="3" destOrd="0" parTransId="{675B1D70-3479-4DFF-AB67-814CB2A0AF7E}" sibTransId="{B90F4FF4-9140-430E-846D-3E454876C098}"/>
    <dgm:cxn modelId="{B7457FBE-E1A3-4F56-B4CC-0D6BD1CC224C}" type="presOf" srcId="{A429D800-69C7-4126-99CA-A9837F38731F}" destId="{3C269E99-D0DD-435C-A1E3-AE242BF9A78E}" srcOrd="0" destOrd="0" presId="urn:microsoft.com/office/officeart/2005/8/layout/vList6"/>
    <dgm:cxn modelId="{F97BD97D-3BC8-4FDB-BBF1-71EF75FA4FE7}" type="presOf" srcId="{181DD0F5-A465-4C98-8859-81E8D7292B43}" destId="{BB95B44B-6998-489C-86D8-652884BF48EB}" srcOrd="0" destOrd="1" presId="urn:microsoft.com/office/officeart/2005/8/layout/vList6"/>
    <dgm:cxn modelId="{20035167-88E3-4094-BD0E-DD8B826E11F3}" srcId="{37F1C5C5-5F4D-405F-890A-296D6AFE9F24}" destId="{181DD0F5-A465-4C98-8859-81E8D7292B43}" srcOrd="1" destOrd="0" parTransId="{3B573EE5-3BE5-47DE-B953-75A56E281F0F}" sibTransId="{77BF18DD-95CF-44A8-AC7E-936636BA44CB}"/>
    <dgm:cxn modelId="{E723FCE9-A330-4664-9F83-03F7DE71AC0E}" type="presOf" srcId="{272913C8-80C4-4F37-8C3D-1E12AE1BE4EA}" destId="{9165F242-38E5-48FE-9DA3-FE683D51F4C8}" srcOrd="0" destOrd="0" presId="urn:microsoft.com/office/officeart/2005/8/layout/vList6"/>
    <dgm:cxn modelId="{7195736B-0C9F-43A4-B94F-757697CD61EB}" type="presOf" srcId="{8F341E36-F8A7-4FCC-89E6-528820B71E22}" destId="{924E2CAA-C4D5-4C2F-B78D-5782A617BE3E}" srcOrd="0" destOrd="1" presId="urn:microsoft.com/office/officeart/2005/8/layout/vList6"/>
    <dgm:cxn modelId="{E9334313-931D-4E3F-9B3D-EE3E5BAD1D04}" type="presParOf" srcId="{FBAFE961-46B7-4D69-8025-4A176E6F166E}" destId="{3E55C3DD-3E21-4691-98CC-6217194267C2}" srcOrd="0" destOrd="0" presId="urn:microsoft.com/office/officeart/2005/8/layout/vList6"/>
    <dgm:cxn modelId="{FFC2440B-0275-4B6D-9A32-59B47F68AC14}" type="presParOf" srcId="{3E55C3DD-3E21-4691-98CC-6217194267C2}" destId="{DFBFB698-E614-41E9-8D82-8A62FFB43086}" srcOrd="0" destOrd="0" presId="urn:microsoft.com/office/officeart/2005/8/layout/vList6"/>
    <dgm:cxn modelId="{2303CD9F-DBEB-4A18-8054-A06E26B58CA3}" type="presParOf" srcId="{3E55C3DD-3E21-4691-98CC-6217194267C2}" destId="{3C269E99-D0DD-435C-A1E3-AE242BF9A78E}" srcOrd="1" destOrd="0" presId="urn:microsoft.com/office/officeart/2005/8/layout/vList6"/>
    <dgm:cxn modelId="{3C99E4EF-197B-4D71-93D1-66601B43029A}" type="presParOf" srcId="{FBAFE961-46B7-4D69-8025-4A176E6F166E}" destId="{486A3CF8-955D-4A5A-B778-58C034BBB366}" srcOrd="1" destOrd="0" presId="urn:microsoft.com/office/officeart/2005/8/layout/vList6"/>
    <dgm:cxn modelId="{542998B7-E4D2-4217-8384-B4FA59446933}" type="presParOf" srcId="{FBAFE961-46B7-4D69-8025-4A176E6F166E}" destId="{54C99218-1380-422B-8F0F-4C4E891C3648}" srcOrd="2" destOrd="0" presId="urn:microsoft.com/office/officeart/2005/8/layout/vList6"/>
    <dgm:cxn modelId="{0CC74579-7864-4A3F-AE8B-4415A1D278B5}" type="presParOf" srcId="{54C99218-1380-422B-8F0F-4C4E891C3648}" destId="{1E23CAD7-302E-408E-8BB2-A16A64286843}" srcOrd="0" destOrd="0" presId="urn:microsoft.com/office/officeart/2005/8/layout/vList6"/>
    <dgm:cxn modelId="{98105493-525C-4F3B-BBC4-FD148E4F2017}" type="presParOf" srcId="{54C99218-1380-422B-8F0F-4C4E891C3648}" destId="{BB95B44B-6998-489C-86D8-652884BF48EB}" srcOrd="1" destOrd="0" presId="urn:microsoft.com/office/officeart/2005/8/layout/vList6"/>
    <dgm:cxn modelId="{AD7C0164-8243-408A-A2BB-948BFCAD8329}" type="presParOf" srcId="{FBAFE961-46B7-4D69-8025-4A176E6F166E}" destId="{E211663D-2E6E-4008-AFF6-339EBF34169E}" srcOrd="3" destOrd="0" presId="urn:microsoft.com/office/officeart/2005/8/layout/vList6"/>
    <dgm:cxn modelId="{76C1CE0B-F13A-4514-AD91-D06389CCC2F8}" type="presParOf" srcId="{FBAFE961-46B7-4D69-8025-4A176E6F166E}" destId="{B67FA3C7-4DFE-4E63-9FB5-D3F00C9EF0F3}" srcOrd="4" destOrd="0" presId="urn:microsoft.com/office/officeart/2005/8/layout/vList6"/>
    <dgm:cxn modelId="{567AE9AD-FB88-4055-972E-831CCFA76CCA}" type="presParOf" srcId="{B67FA3C7-4DFE-4E63-9FB5-D3F00C9EF0F3}" destId="{9165F242-38E5-48FE-9DA3-FE683D51F4C8}" srcOrd="0" destOrd="0" presId="urn:microsoft.com/office/officeart/2005/8/layout/vList6"/>
    <dgm:cxn modelId="{C7386272-5031-4408-BF98-847578DD652F}" type="presParOf" srcId="{B67FA3C7-4DFE-4E63-9FB5-D3F00C9EF0F3}" destId="{CB2317AA-023F-49F1-9CA9-911FB94A03FD}" srcOrd="1" destOrd="0" presId="urn:microsoft.com/office/officeart/2005/8/layout/vList6"/>
    <dgm:cxn modelId="{5748B04D-E144-469F-A607-49A613E57A9D}" type="presParOf" srcId="{FBAFE961-46B7-4D69-8025-4A176E6F166E}" destId="{5FE769AF-8B47-4714-AA2C-32B12F6EDBFA}" srcOrd="5" destOrd="0" presId="urn:microsoft.com/office/officeart/2005/8/layout/vList6"/>
    <dgm:cxn modelId="{FA760FFC-025F-4B91-873B-DA0F547765BB}" type="presParOf" srcId="{FBAFE961-46B7-4D69-8025-4A176E6F166E}" destId="{07733877-4253-4886-8F48-535FFFEEF66A}" srcOrd="6" destOrd="0" presId="urn:microsoft.com/office/officeart/2005/8/layout/vList6"/>
    <dgm:cxn modelId="{21D23140-F375-4087-997F-EEB7BB12484E}" type="presParOf" srcId="{07733877-4253-4886-8F48-535FFFEEF66A}" destId="{A7FBE8E7-A6BB-4846-9E3E-C70781959F23}" srcOrd="0" destOrd="0" presId="urn:microsoft.com/office/officeart/2005/8/layout/vList6"/>
    <dgm:cxn modelId="{E66E9639-4CE2-4CC1-B862-51C0D3EAE989}" type="presParOf" srcId="{07733877-4253-4886-8F48-535FFFEEF66A}" destId="{924E2CAA-C4D5-4C2F-B78D-5782A617BE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AF33-76C5-4142-8B20-6A2432D8394F}">
      <dsp:nvSpPr>
        <dsp:cNvPr id="0" name=""/>
        <dsp:cNvSpPr/>
      </dsp:nvSpPr>
      <dsp:spPr>
        <a:xfrm>
          <a:off x="0" y="82672"/>
          <a:ext cx="8712968" cy="13610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Физическое воспитание </a:t>
          </a:r>
          <a:r>
            <a:rPr lang="ru-RU" sz="1800" kern="1200" dirty="0" smtClean="0"/>
            <a:t>– это педагогический процесс, направленный на достижение физического совершенства с одновременным осуществлением умственного, нравственного, эстетического и трудового воспитания.</a:t>
          </a:r>
          <a:endParaRPr lang="ru-RU" sz="1800" kern="1200" dirty="0"/>
        </a:p>
      </dsp:txBody>
      <dsp:txXfrm>
        <a:off x="66439" y="149111"/>
        <a:ext cx="8580090" cy="1228124"/>
      </dsp:txXfrm>
    </dsp:sp>
    <dsp:sp modelId="{A715FE69-BAB9-4EE4-864A-F0EC0B6CF489}">
      <dsp:nvSpPr>
        <dsp:cNvPr id="0" name=""/>
        <dsp:cNvSpPr/>
      </dsp:nvSpPr>
      <dsp:spPr>
        <a:xfrm>
          <a:off x="0" y="1495514"/>
          <a:ext cx="8712968" cy="1361002"/>
        </a:xfrm>
        <a:prstGeom prst="roundRect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70000"/>
                <a:satMod val="130000"/>
              </a:schemeClr>
            </a:gs>
            <a:gs pos="43000">
              <a:schemeClr val="accent4">
                <a:hueOff val="-1759972"/>
                <a:satOff val="-18065"/>
                <a:lumOff val="7550"/>
                <a:alphaOff val="0"/>
                <a:tint val="44000"/>
                <a:satMod val="165000"/>
              </a:schemeClr>
            </a:gs>
            <a:gs pos="93000">
              <a:schemeClr val="accent4">
                <a:hueOff val="-1759972"/>
                <a:satOff val="-18065"/>
                <a:lumOff val="7550"/>
                <a:alphaOff val="0"/>
                <a:tint val="15000"/>
                <a:satMod val="16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Физическое развитие </a:t>
          </a:r>
          <a:r>
            <a:rPr lang="ru-RU" sz="1800" kern="1200" dirty="0" smtClean="0"/>
            <a:t>– процесс изменения форм и функций человеческого  организма</a:t>
          </a:r>
          <a:endParaRPr lang="ru-RU" sz="1800" kern="1200" dirty="0"/>
        </a:p>
      </dsp:txBody>
      <dsp:txXfrm>
        <a:off x="66439" y="1561953"/>
        <a:ext cx="8580090" cy="1228124"/>
      </dsp:txXfrm>
    </dsp:sp>
    <dsp:sp modelId="{3B05ABB8-4663-46AD-A93E-600EF891565B}">
      <dsp:nvSpPr>
        <dsp:cNvPr id="0" name=""/>
        <dsp:cNvSpPr/>
      </dsp:nvSpPr>
      <dsp:spPr>
        <a:xfrm>
          <a:off x="0" y="2908357"/>
          <a:ext cx="8712968" cy="1361002"/>
        </a:xfrm>
        <a:prstGeom prst="round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70000"/>
                <a:satMod val="130000"/>
              </a:schemeClr>
            </a:gs>
            <a:gs pos="43000">
              <a:schemeClr val="accent4">
                <a:hueOff val="-3519944"/>
                <a:satOff val="-36129"/>
                <a:lumOff val="15099"/>
                <a:alphaOff val="0"/>
                <a:tint val="44000"/>
                <a:satMod val="165000"/>
              </a:schemeClr>
            </a:gs>
            <a:gs pos="93000">
              <a:schemeClr val="accent4">
                <a:hueOff val="-3519944"/>
                <a:satOff val="-36129"/>
                <a:lumOff val="15099"/>
                <a:alphaOff val="0"/>
                <a:tint val="15000"/>
                <a:satMod val="16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Физическое развитие </a:t>
          </a:r>
          <a:r>
            <a:rPr lang="ru-RU" sz="1800" kern="1200" dirty="0" smtClean="0"/>
            <a:t>– уровень развития организма, который определяется антропометрическими и биометрическими показателями ( рост, масса тела, сила мышц, жизненная емкость легких, величина изгибов позвоночника и т.д.)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6439" y="2974796"/>
        <a:ext cx="8580090" cy="1228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D1075-66DF-45E3-80D3-A542B37CCE8D}">
      <dsp:nvSpPr>
        <dsp:cNvPr id="0" name=""/>
        <dsp:cNvSpPr/>
      </dsp:nvSpPr>
      <dsp:spPr>
        <a:xfrm>
          <a:off x="0" y="0"/>
          <a:ext cx="5112568" cy="5112568"/>
        </a:xfrm>
        <a:prstGeom prst="pie">
          <a:avLst>
            <a:gd name="adj1" fmla="val 5400000"/>
            <a:gd name="adj2" fmla="val 1620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681F2-17A0-466E-A4E6-0914B255486F}">
      <dsp:nvSpPr>
        <dsp:cNvPr id="0" name=""/>
        <dsp:cNvSpPr/>
      </dsp:nvSpPr>
      <dsp:spPr>
        <a:xfrm>
          <a:off x="2556284" y="0"/>
          <a:ext cx="6372707" cy="5112568"/>
        </a:xfrm>
        <a:prstGeom prst="rect">
          <a:avLst/>
        </a:prstGeom>
        <a:gradFill flip="none" rotWithShape="1">
          <a:gsLst>
            <a:gs pos="0">
              <a:srgbClr val="CC99FF"/>
            </a:gs>
            <a:gs pos="25000">
              <a:srgbClr val="FF9999"/>
            </a:gs>
            <a:gs pos="50000">
              <a:srgbClr val="FFFF99"/>
            </a:gs>
            <a:gs pos="75000">
              <a:srgbClr val="99FF66"/>
            </a:gs>
            <a:gs pos="100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Постоянство</a:t>
          </a:r>
          <a:r>
            <a:rPr lang="ru-RU" sz="2100" kern="1200" dirty="0" smtClean="0"/>
            <a:t> - многократное повторение одних и тех же действий в течение дня, по возможности в одной и той же обстановке, в определенной последовательности облегчает формирование условно рефлекторных связей, их автоматизацию, тонкие дифференцировки.</a:t>
          </a:r>
          <a:endParaRPr lang="ru-RU" sz="2100" kern="1200" dirty="0"/>
        </a:p>
      </dsp:txBody>
      <dsp:txXfrm>
        <a:off x="2556284" y="0"/>
        <a:ext cx="6372707" cy="2428470"/>
      </dsp:txXfrm>
    </dsp:sp>
    <dsp:sp modelId="{1BC239A4-CD8E-4B17-9F5D-D2FCC7BA9EE0}">
      <dsp:nvSpPr>
        <dsp:cNvPr id="0" name=""/>
        <dsp:cNvSpPr/>
      </dsp:nvSpPr>
      <dsp:spPr>
        <a:xfrm>
          <a:off x="676879" y="2664299"/>
          <a:ext cx="3830839" cy="2428470"/>
        </a:xfrm>
        <a:prstGeom prst="pie">
          <a:avLst>
            <a:gd name="adj1" fmla="val 5400000"/>
            <a:gd name="adj2" fmla="val 1620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7FF0-E8FF-4BC8-9C7E-9E62A71A2B2F}">
      <dsp:nvSpPr>
        <dsp:cNvPr id="0" name=""/>
        <dsp:cNvSpPr/>
      </dsp:nvSpPr>
      <dsp:spPr>
        <a:xfrm>
          <a:off x="2556284" y="2664299"/>
          <a:ext cx="6372707" cy="2428470"/>
        </a:xfrm>
        <a:prstGeom prst="rect">
          <a:avLst/>
        </a:prstGeom>
        <a:gradFill flip="none" rotWithShape="1">
          <a:gsLst>
            <a:gs pos="0">
              <a:srgbClr val="FF66CC"/>
            </a:gs>
            <a:gs pos="25000">
              <a:srgbClr val="FF9999"/>
            </a:gs>
            <a:gs pos="50000">
              <a:srgbClr val="FFFF99"/>
            </a:gs>
            <a:gs pos="75000">
              <a:schemeClr val="tx2">
                <a:lumMod val="60000"/>
                <a:lumOff val="40000"/>
              </a:schemeClr>
            </a:gs>
            <a:gs pos="100000">
              <a:srgbClr val="92D050"/>
            </a:gs>
          </a:gsLst>
          <a:lin ang="10800000" scaled="1"/>
          <a:tileRect/>
        </a:gradFill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Ритмичность -  </a:t>
          </a:r>
          <a:r>
            <a:rPr lang="ru-RU" sz="2100" kern="1200" dirty="0" smtClean="0"/>
            <a:t>обусловлена ритмичностью природных явлений, ритмичностью деятельности организма, которая проявляется в чередовании бодрствования и сна, изменении температуры тела (повышении к вечеру и понижении к утру), в ритме дыхания, сердечных сокращений, в ритме работы пищеварительного тракта и т. д.</a:t>
          </a:r>
        </a:p>
      </dsp:txBody>
      <dsp:txXfrm>
        <a:off x="2556284" y="2664299"/>
        <a:ext cx="6372707" cy="2428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2E667-C6DE-4CD6-AA77-33F67BD52611}">
      <dsp:nvSpPr>
        <dsp:cNvPr id="0" name=""/>
        <dsp:cNvSpPr/>
      </dsp:nvSpPr>
      <dsp:spPr>
        <a:xfrm>
          <a:off x="-5796729" y="-887389"/>
          <a:ext cx="6902627" cy="6902627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5B3DF-866D-437B-B8DB-5D192CCB1306}">
      <dsp:nvSpPr>
        <dsp:cNvPr id="0" name=""/>
        <dsp:cNvSpPr/>
      </dsp:nvSpPr>
      <dsp:spPr>
        <a:xfrm>
          <a:off x="711745" y="512784"/>
          <a:ext cx="6698410" cy="10255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40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навыки ухода за своим телом (умывание, причесывание и т. п.);</a:t>
          </a:r>
          <a:endParaRPr lang="ru-RU" sz="1700" kern="1200" dirty="0"/>
        </a:p>
      </dsp:txBody>
      <dsp:txXfrm>
        <a:off x="711745" y="512784"/>
        <a:ext cx="6698410" cy="1025569"/>
      </dsp:txXfrm>
    </dsp:sp>
    <dsp:sp modelId="{1D574500-EAC8-4742-8E09-B7110B0099A3}">
      <dsp:nvSpPr>
        <dsp:cNvPr id="0" name=""/>
        <dsp:cNvSpPr/>
      </dsp:nvSpPr>
      <dsp:spPr>
        <a:xfrm>
          <a:off x="70764" y="384588"/>
          <a:ext cx="1281962" cy="12819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B588-7B2F-4037-8F73-8B1EADC4509C}">
      <dsp:nvSpPr>
        <dsp:cNvPr id="0" name=""/>
        <dsp:cNvSpPr/>
      </dsp:nvSpPr>
      <dsp:spPr>
        <a:xfrm>
          <a:off x="1084539" y="2051139"/>
          <a:ext cx="6325615" cy="1025569"/>
        </a:xfrm>
        <a:prstGeom prst="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40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навыки еды (аккуратно брать, прожевывать пищу, пользоваться ложкой, вилкой, салфеткой и т. д.);</a:t>
          </a:r>
          <a:endParaRPr lang="ru-RU" sz="1700" kern="1200" dirty="0"/>
        </a:p>
      </dsp:txBody>
      <dsp:txXfrm>
        <a:off x="1084539" y="2051139"/>
        <a:ext cx="6325615" cy="1025569"/>
      </dsp:txXfrm>
    </dsp:sp>
    <dsp:sp modelId="{EEBA5B24-CCBD-414F-BBEE-386E6B2D1EDA}">
      <dsp:nvSpPr>
        <dsp:cNvPr id="0" name=""/>
        <dsp:cNvSpPr/>
      </dsp:nvSpPr>
      <dsp:spPr>
        <a:xfrm>
          <a:off x="443558" y="1922942"/>
          <a:ext cx="1281962" cy="1281962"/>
        </a:xfrm>
        <a:prstGeom prst="ellipse">
          <a:avLst/>
        </a:prstGeom>
        <a:solidFill>
          <a:srgbClr val="00B05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89E2-D52F-426E-8949-89A67583C6D5}">
      <dsp:nvSpPr>
        <dsp:cNvPr id="0" name=""/>
        <dsp:cNvSpPr/>
      </dsp:nvSpPr>
      <dsp:spPr>
        <a:xfrm>
          <a:off x="711745" y="3589493"/>
          <a:ext cx="6698410" cy="1025569"/>
        </a:xfrm>
        <a:prstGeom prst="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40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навыки соблюдения порядка в помещении, пользования одеждой и ухода за ней (быстро одеваться и раздеваться, содержать вещи в порядке и чистоте и т. д.).</a:t>
          </a:r>
          <a:endParaRPr lang="ru-RU" sz="1700" kern="1200" dirty="0"/>
        </a:p>
      </dsp:txBody>
      <dsp:txXfrm>
        <a:off x="711745" y="3589493"/>
        <a:ext cx="6698410" cy="1025569"/>
      </dsp:txXfrm>
    </dsp:sp>
    <dsp:sp modelId="{22307356-525E-4789-95C6-15095EA87B35}">
      <dsp:nvSpPr>
        <dsp:cNvPr id="0" name=""/>
        <dsp:cNvSpPr/>
      </dsp:nvSpPr>
      <dsp:spPr>
        <a:xfrm>
          <a:off x="70764" y="3461297"/>
          <a:ext cx="1281962" cy="1281962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C42F8-A633-4678-B930-10AD8BC3D41E}">
      <dsp:nvSpPr>
        <dsp:cNvPr id="0" name=""/>
        <dsp:cNvSpPr/>
      </dsp:nvSpPr>
      <dsp:spPr>
        <a:xfrm>
          <a:off x="1578515" y="54191"/>
          <a:ext cx="2099553" cy="209955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885987" y="361663"/>
        <a:ext cx="1484609" cy="1484609"/>
      </dsp:txXfrm>
    </dsp:sp>
    <dsp:sp modelId="{BD26B9D1-7FDA-4B8B-8DF1-3E640F45B8DF}">
      <dsp:nvSpPr>
        <dsp:cNvPr id="0" name=""/>
        <dsp:cNvSpPr/>
      </dsp:nvSpPr>
      <dsp:spPr>
        <a:xfrm rot="3600000">
          <a:off x="3129429" y="2102169"/>
          <a:ext cx="559458" cy="708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171388" y="2171213"/>
        <a:ext cx="391621" cy="425159"/>
      </dsp:txXfrm>
    </dsp:sp>
    <dsp:sp modelId="{A8C05CEB-6999-4792-96DD-ACB6EF496666}">
      <dsp:nvSpPr>
        <dsp:cNvPr id="0" name=""/>
        <dsp:cNvSpPr/>
      </dsp:nvSpPr>
      <dsp:spPr>
        <a:xfrm>
          <a:off x="3156083" y="2786619"/>
          <a:ext cx="2099553" cy="209955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shade val="50000"/>
              <a:hueOff val="-398870"/>
              <a:satOff val="-25776"/>
              <a:lumOff val="3261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463555" y="3094091"/>
        <a:ext cx="1484609" cy="1484609"/>
      </dsp:txXfrm>
    </dsp:sp>
    <dsp:sp modelId="{7998CAE3-D7B6-4DFE-AEB2-31493EE0FF50}">
      <dsp:nvSpPr>
        <dsp:cNvPr id="0" name=""/>
        <dsp:cNvSpPr/>
      </dsp:nvSpPr>
      <dsp:spPr>
        <a:xfrm rot="10800000">
          <a:off x="2364396" y="3482096"/>
          <a:ext cx="559458" cy="708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12740"/>
            <a:satOff val="-24110"/>
            <a:lumOff val="272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-412740"/>
              <a:satOff val="-24110"/>
              <a:lumOff val="272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2532233" y="3623816"/>
        <a:ext cx="391621" cy="425159"/>
      </dsp:txXfrm>
    </dsp:sp>
    <dsp:sp modelId="{B0B201FE-3833-430B-9805-33970B336768}">
      <dsp:nvSpPr>
        <dsp:cNvPr id="0" name=""/>
        <dsp:cNvSpPr/>
      </dsp:nvSpPr>
      <dsp:spPr>
        <a:xfrm>
          <a:off x="947" y="2786619"/>
          <a:ext cx="2099553" cy="209955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shade val="50000"/>
              <a:hueOff val="-398870"/>
              <a:satOff val="-25776"/>
              <a:lumOff val="3261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8419" y="3094091"/>
        <a:ext cx="1484609" cy="1484609"/>
      </dsp:txXfrm>
    </dsp:sp>
    <dsp:sp modelId="{564F172F-AFAB-4CBE-B013-CC3C3BECB569}">
      <dsp:nvSpPr>
        <dsp:cNvPr id="0" name=""/>
        <dsp:cNvSpPr/>
      </dsp:nvSpPr>
      <dsp:spPr>
        <a:xfrm rot="18000000">
          <a:off x="1551861" y="2129594"/>
          <a:ext cx="559458" cy="708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12740"/>
            <a:satOff val="-24110"/>
            <a:lumOff val="272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shade val="90000"/>
              <a:hueOff val="-412740"/>
              <a:satOff val="-24110"/>
              <a:lumOff val="272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593820" y="2343990"/>
        <a:ext cx="391621" cy="4251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9F64-83BD-4F16-8C5D-2A2806694C65}">
      <dsp:nvSpPr>
        <dsp:cNvPr id="0" name=""/>
        <dsp:cNvSpPr/>
      </dsp:nvSpPr>
      <dsp:spPr>
        <a:xfrm rot="1849402">
          <a:off x="2547884" y="2915986"/>
          <a:ext cx="1536852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536852" y="14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A19A8-FBD0-426B-AC3B-E43960CEE541}">
      <dsp:nvSpPr>
        <dsp:cNvPr id="0" name=""/>
        <dsp:cNvSpPr/>
      </dsp:nvSpPr>
      <dsp:spPr>
        <a:xfrm rot="319512">
          <a:off x="2654179" y="2323482"/>
          <a:ext cx="1040266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040266" y="14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DAC27-151C-4199-A7A5-2A24B26E8A8E}">
      <dsp:nvSpPr>
        <dsp:cNvPr id="0" name=""/>
        <dsp:cNvSpPr/>
      </dsp:nvSpPr>
      <dsp:spPr>
        <a:xfrm rot="20926501">
          <a:off x="2637772" y="1942293"/>
          <a:ext cx="1950026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950026" y="14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E74E0-6404-450A-AA63-3415AE68A6D4}">
      <dsp:nvSpPr>
        <dsp:cNvPr id="0" name=""/>
        <dsp:cNvSpPr/>
      </dsp:nvSpPr>
      <dsp:spPr>
        <a:xfrm rot="19410538">
          <a:off x="2503039" y="1401225"/>
          <a:ext cx="1564754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564754" y="14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BB5D7-E75C-4A1C-9257-829522FDE870}">
      <dsp:nvSpPr>
        <dsp:cNvPr id="0" name=""/>
        <dsp:cNvSpPr/>
      </dsp:nvSpPr>
      <dsp:spPr>
        <a:xfrm>
          <a:off x="72657" y="468051"/>
          <a:ext cx="3610097" cy="34084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FF66FF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982D40-15AA-48D1-83FC-B3ED889B8F56}">
      <dsp:nvSpPr>
        <dsp:cNvPr id="0" name=""/>
        <dsp:cNvSpPr/>
      </dsp:nvSpPr>
      <dsp:spPr>
        <a:xfrm>
          <a:off x="2368408" y="-11428"/>
          <a:ext cx="4363910" cy="983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Способствуют росту костей, надкостницы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007488" y="132611"/>
        <a:ext cx="3085750" cy="695482"/>
      </dsp:txXfrm>
    </dsp:sp>
    <dsp:sp modelId="{BF4CC3A3-4D91-4CCA-BE87-6234B9F79D11}">
      <dsp:nvSpPr>
        <dsp:cNvPr id="0" name=""/>
        <dsp:cNvSpPr/>
      </dsp:nvSpPr>
      <dsp:spPr>
        <a:xfrm>
          <a:off x="4258818" y="720081"/>
          <a:ext cx="4236242" cy="13769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>
              <a:solidFill>
                <a:srgbClr val="0070C0"/>
              </a:solidFill>
            </a:rPr>
            <a:t>Укрепление сердечно-сосудистой и дыхательной систем 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879201" y="921730"/>
        <a:ext cx="2995476" cy="973648"/>
      </dsp:txXfrm>
    </dsp:sp>
    <dsp:sp modelId="{52D61711-2DEF-4D08-A6BD-2079CC0F7283}">
      <dsp:nvSpPr>
        <dsp:cNvPr id="0" name=""/>
        <dsp:cNvSpPr/>
      </dsp:nvSpPr>
      <dsp:spPr>
        <a:xfrm>
          <a:off x="3583581" y="1859248"/>
          <a:ext cx="4923706" cy="14933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При сокращении мышц активизируются процессы обмена веществ, кровообращения, перестраивается работа всех внутренних органов и систем. 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304641" y="2077947"/>
        <a:ext cx="3481586" cy="1055973"/>
      </dsp:txXfrm>
    </dsp:sp>
    <dsp:sp modelId="{92B8EB0D-3325-4590-9437-3531408C2A25}">
      <dsp:nvSpPr>
        <dsp:cNvPr id="0" name=""/>
        <dsp:cNvSpPr/>
      </dsp:nvSpPr>
      <dsp:spPr>
        <a:xfrm>
          <a:off x="2386607" y="3240356"/>
          <a:ext cx="5671368" cy="16554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66"/>
              </a:solidFill>
            </a:rPr>
            <a:t>Для полноценной работы головного мозга: улучшается его кровоснабжение, повышается общий тонус коры, снимается перевозбуждение систем  мозга</a:t>
          </a:r>
          <a:endParaRPr lang="ru-RU" sz="1800" b="1" kern="1200" dirty="0">
            <a:solidFill>
              <a:srgbClr val="FF0066"/>
            </a:solidFill>
          </a:endParaRPr>
        </a:p>
      </dsp:txBody>
      <dsp:txXfrm>
        <a:off x="3217160" y="3482786"/>
        <a:ext cx="4010262" cy="11705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9E19D-8FAF-4EC6-9215-C12DA3CDBC69}">
      <dsp:nvSpPr>
        <dsp:cNvPr id="0" name=""/>
        <dsp:cNvSpPr/>
      </dsp:nvSpPr>
      <dsp:spPr>
        <a:xfrm>
          <a:off x="0" y="318234"/>
          <a:ext cx="9036496" cy="941850"/>
        </a:xfrm>
        <a:prstGeom prst="rect">
          <a:avLst/>
        </a:prstGeom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332" tIns="270764" rIns="70133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Удовлетворение потребности детей в двигательной активности.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Организация самостоятельной двигательной активности на основе использования накопленных знаний, средств и методов в области физической культуры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0" y="318234"/>
        <a:ext cx="9036496" cy="941850"/>
      </dsp:txXfrm>
    </dsp:sp>
    <dsp:sp modelId="{9360C1E9-6252-491B-AA90-D88023E89AF0}">
      <dsp:nvSpPr>
        <dsp:cNvPr id="0" name=""/>
        <dsp:cNvSpPr/>
      </dsp:nvSpPr>
      <dsp:spPr>
        <a:xfrm>
          <a:off x="451824" y="126354"/>
          <a:ext cx="6325547" cy="383760"/>
        </a:xfrm>
        <a:prstGeom prst="roundRect">
          <a:avLst/>
        </a:prstGeom>
        <a:solidFill>
          <a:srgbClr val="CC99FF"/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здоровье</a:t>
          </a:r>
          <a:endParaRPr lang="ru-RU" sz="13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70558" y="145088"/>
        <a:ext cx="6288079" cy="346292"/>
      </dsp:txXfrm>
    </dsp:sp>
    <dsp:sp modelId="{66E48CB4-2E64-4E31-95DD-F41AF86DD2EC}">
      <dsp:nvSpPr>
        <dsp:cNvPr id="0" name=""/>
        <dsp:cNvSpPr/>
      </dsp:nvSpPr>
      <dsp:spPr>
        <a:xfrm>
          <a:off x="0" y="1522164"/>
          <a:ext cx="9036496" cy="1167075"/>
        </a:xfrm>
        <a:prstGeom prst="rect">
          <a:avLst/>
        </a:prstGeom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solidFill>
            <a:schemeClr val="accent3">
              <a:shade val="80000"/>
              <a:hueOff val="34650"/>
              <a:satOff val="-10191"/>
              <a:lumOff val="1133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332" tIns="270764" rIns="70133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Ознакомление с нормами и правилами безопасности в двигательной деятельности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Развитие самооценки собственных достижений в области физической культуры.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Формирование навыка выполнения правил безопасного использования физкультурного оборудования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522164"/>
        <a:ext cx="9036496" cy="1167075"/>
      </dsp:txXfrm>
    </dsp:sp>
    <dsp:sp modelId="{2A9DB016-A33D-4E20-8197-DB9E1932681A}">
      <dsp:nvSpPr>
        <dsp:cNvPr id="0" name=""/>
        <dsp:cNvSpPr/>
      </dsp:nvSpPr>
      <dsp:spPr>
        <a:xfrm>
          <a:off x="451824" y="1330284"/>
          <a:ext cx="6325547" cy="383760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34650"/>
              <a:satOff val="-10191"/>
              <a:lumOff val="1133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безопасность</a:t>
          </a:r>
          <a:endParaRPr lang="ru-RU" sz="13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70558" y="1349018"/>
        <a:ext cx="6288079" cy="346292"/>
      </dsp:txXfrm>
    </dsp:sp>
    <dsp:sp modelId="{8B8C9007-B50B-4E13-95DF-D025C23EF7E6}">
      <dsp:nvSpPr>
        <dsp:cNvPr id="0" name=""/>
        <dsp:cNvSpPr/>
      </dsp:nvSpPr>
      <dsp:spPr>
        <a:xfrm>
          <a:off x="0" y="2951319"/>
          <a:ext cx="9036496" cy="1310400"/>
        </a:xfrm>
        <a:prstGeom prst="rect">
          <a:avLst/>
        </a:prstGeom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shade val="80000"/>
              <a:hueOff val="69300"/>
              <a:satOff val="-20381"/>
              <a:lumOff val="2266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332" tIns="270764" rIns="70133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</a:rPr>
            <a:t>Р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азвитие умения налаживать отношения со сверстниками в совместных видах физической деятельности в соответствии с принятыми правилами и нормами.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Ознакомление детей со знаменитыми спортсменами, видами спорта, спортивными сооружениями, оборудованием, великими достижениями российских спортсменов в области спорта.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951319"/>
        <a:ext cx="9036496" cy="1310400"/>
      </dsp:txXfrm>
    </dsp:sp>
    <dsp:sp modelId="{DC95074C-E0F1-4F57-A032-8447F3F34957}">
      <dsp:nvSpPr>
        <dsp:cNvPr id="0" name=""/>
        <dsp:cNvSpPr/>
      </dsp:nvSpPr>
      <dsp:spPr>
        <a:xfrm>
          <a:off x="451824" y="2759439"/>
          <a:ext cx="6325547" cy="383760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69300"/>
              <a:satOff val="-20381"/>
              <a:lumOff val="2266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коммуникация</a:t>
          </a:r>
          <a:endParaRPr lang="ru-RU" sz="13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70558" y="2778173"/>
        <a:ext cx="6288079" cy="346292"/>
      </dsp:txXfrm>
    </dsp:sp>
    <dsp:sp modelId="{E7430CC1-8A27-4996-ADD8-0CB97941164D}">
      <dsp:nvSpPr>
        <dsp:cNvPr id="0" name=""/>
        <dsp:cNvSpPr/>
      </dsp:nvSpPr>
      <dsp:spPr>
        <a:xfrm>
          <a:off x="0" y="4523799"/>
          <a:ext cx="9036496" cy="1515150"/>
        </a:xfrm>
        <a:prstGeom prst="rect">
          <a:avLst/>
        </a:prstGeom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6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solidFill>
            <a:schemeClr val="accent3">
              <a:shade val="80000"/>
              <a:hueOff val="103950"/>
              <a:satOff val="-30572"/>
              <a:lumOff val="3399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1332" tIns="270764" rIns="70133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Развитие потребности в творческом самовыражении через физическую активность.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Развитие способности воспроизводить основные движения, комплексы упражнений, после рассматривания книжных иллюстраций, схем 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Формирование необходимых культурно-гигиенических навыков. Формирование умения самостоятельно устранять беспорядок в одежде, прическе, после занятий физическими упражнениями и после игр.</a:t>
          </a:r>
          <a:endParaRPr lang="ru-RU" sz="1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523799"/>
        <a:ext cx="9036496" cy="1515150"/>
      </dsp:txXfrm>
    </dsp:sp>
    <dsp:sp modelId="{04B6ACDA-AB76-434B-A40E-D847A475389D}">
      <dsp:nvSpPr>
        <dsp:cNvPr id="0" name=""/>
        <dsp:cNvSpPr/>
      </dsp:nvSpPr>
      <dsp:spPr>
        <a:xfrm>
          <a:off x="451824" y="4331919"/>
          <a:ext cx="6325547" cy="383760"/>
        </a:xfrm>
        <a:prstGeom prst="roundRect">
          <a:avLst/>
        </a:prstGeom>
        <a:solidFill>
          <a:srgbClr val="99FF66"/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103950"/>
              <a:satOff val="-30572"/>
              <a:lumOff val="3399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валеология</a:t>
          </a:r>
          <a:endParaRPr lang="ru-RU" sz="13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70558" y="4350653"/>
        <a:ext cx="6288079" cy="3462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541CF-2C86-441C-82F8-90D7C64BC5AB}">
      <dsp:nvSpPr>
        <dsp:cNvPr id="0" name=""/>
        <dsp:cNvSpPr/>
      </dsp:nvSpPr>
      <dsp:spPr>
        <a:xfrm>
          <a:off x="10342" y="-43735"/>
          <a:ext cx="8208915" cy="6165303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Выносливость</a:t>
          </a:r>
        </a:p>
      </dsp:txBody>
      <dsp:txXfrm>
        <a:off x="2575628" y="264530"/>
        <a:ext cx="3078343" cy="616530"/>
      </dsp:txXfrm>
    </dsp:sp>
    <dsp:sp modelId="{7BF5B950-C2B0-4F2E-BD1C-47852F5D8A98}">
      <dsp:nvSpPr>
        <dsp:cNvPr id="0" name=""/>
        <dsp:cNvSpPr/>
      </dsp:nvSpPr>
      <dsp:spPr>
        <a:xfrm>
          <a:off x="730427" y="881060"/>
          <a:ext cx="6768744" cy="5240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Равновесие</a:t>
          </a:r>
          <a:r>
            <a:rPr lang="ru-RU" sz="2800" b="1" kern="1200" dirty="0" smtClean="0">
              <a:solidFill>
                <a:srgbClr val="0070C0"/>
              </a:solidFill>
            </a:rPr>
            <a:t> 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2655289" y="1182389"/>
        <a:ext cx="2919021" cy="602658"/>
      </dsp:txXfrm>
    </dsp:sp>
    <dsp:sp modelId="{D1B8776A-BAA3-4156-B0D9-A98EC2E76C31}">
      <dsp:nvSpPr>
        <dsp:cNvPr id="0" name=""/>
        <dsp:cNvSpPr/>
      </dsp:nvSpPr>
      <dsp:spPr>
        <a:xfrm>
          <a:off x="1234472" y="1805855"/>
          <a:ext cx="5760655" cy="43157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Гибкость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624230" y="2103639"/>
        <a:ext cx="2981139" cy="595568"/>
      </dsp:txXfrm>
    </dsp:sp>
    <dsp:sp modelId="{B6F49DFA-436D-432D-8299-423293583707}">
      <dsp:nvSpPr>
        <dsp:cNvPr id="0" name=""/>
        <dsp:cNvSpPr/>
      </dsp:nvSpPr>
      <dsp:spPr>
        <a:xfrm>
          <a:off x="1810536" y="2730651"/>
          <a:ext cx="4608527" cy="33909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Ловкость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2870497" y="3035833"/>
        <a:ext cx="2488604" cy="610364"/>
      </dsp:txXfrm>
    </dsp:sp>
    <dsp:sp modelId="{C3EB298C-E798-4A20-90B6-8444E815F0EF}">
      <dsp:nvSpPr>
        <dsp:cNvPr id="0" name=""/>
        <dsp:cNvSpPr/>
      </dsp:nvSpPr>
      <dsp:spPr>
        <a:xfrm>
          <a:off x="2098573" y="3655446"/>
          <a:ext cx="4032453" cy="24661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Быстрота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804252" y="3963711"/>
        <a:ext cx="2621094" cy="616530"/>
      </dsp:txXfrm>
    </dsp:sp>
    <dsp:sp modelId="{A0032A79-24B1-423C-9997-7168A5969144}">
      <dsp:nvSpPr>
        <dsp:cNvPr id="0" name=""/>
        <dsp:cNvSpPr/>
      </dsp:nvSpPr>
      <dsp:spPr>
        <a:xfrm>
          <a:off x="2386603" y="4492771"/>
          <a:ext cx="3456392" cy="1716266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Глазомер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939626" y="4749353"/>
        <a:ext cx="2350346" cy="413620"/>
      </dsp:txXfrm>
    </dsp:sp>
    <dsp:sp modelId="{A96CDD65-698B-4A08-B493-86314F5BA959}">
      <dsp:nvSpPr>
        <dsp:cNvPr id="0" name=""/>
        <dsp:cNvSpPr/>
      </dsp:nvSpPr>
      <dsp:spPr>
        <a:xfrm>
          <a:off x="2818652" y="5196772"/>
          <a:ext cx="2592294" cy="92479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Сила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198285" y="5427971"/>
        <a:ext cx="1833028" cy="462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6F4D-6FE4-4AB7-AD37-89EA59AA9A2E}">
      <dsp:nvSpPr>
        <dsp:cNvPr id="0" name=""/>
        <dsp:cNvSpPr/>
      </dsp:nvSpPr>
      <dsp:spPr>
        <a:xfrm>
          <a:off x="3004181" y="1747162"/>
          <a:ext cx="2220719" cy="19210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Физическое воспитание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372185" y="2065501"/>
        <a:ext cx="1484711" cy="1284334"/>
      </dsp:txXfrm>
    </dsp:sp>
    <dsp:sp modelId="{4B856BF8-4B5E-4321-BC18-3C145FF020CC}">
      <dsp:nvSpPr>
        <dsp:cNvPr id="0" name=""/>
        <dsp:cNvSpPr/>
      </dsp:nvSpPr>
      <dsp:spPr>
        <a:xfrm>
          <a:off x="4394779" y="828088"/>
          <a:ext cx="837871" cy="7219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BE122-C6F9-46AD-BA22-AFC78B2FBB7F}">
      <dsp:nvSpPr>
        <dsp:cNvPr id="0" name=""/>
        <dsp:cNvSpPr/>
      </dsp:nvSpPr>
      <dsp:spPr>
        <a:xfrm>
          <a:off x="3208742" y="0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rgbClr val="CC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66"/>
              </a:solidFill>
            </a:rPr>
            <a:t>анатомия</a:t>
          </a:r>
          <a:endParaRPr lang="ru-RU" sz="1800" b="1" kern="1200" dirty="0">
            <a:solidFill>
              <a:srgbClr val="FF0066"/>
            </a:solidFill>
          </a:endParaRPr>
        </a:p>
      </dsp:txBody>
      <dsp:txXfrm>
        <a:off x="3510332" y="260911"/>
        <a:ext cx="1216684" cy="1052574"/>
      </dsp:txXfrm>
    </dsp:sp>
    <dsp:sp modelId="{2056D94E-0BE9-4909-966E-3AAA616EDF24}">
      <dsp:nvSpPr>
        <dsp:cNvPr id="0" name=""/>
        <dsp:cNvSpPr/>
      </dsp:nvSpPr>
      <dsp:spPr>
        <a:xfrm>
          <a:off x="5372639" y="2177725"/>
          <a:ext cx="837871" cy="7219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67F8D-954C-47D7-8A01-B9F2408F4D56}">
      <dsp:nvSpPr>
        <dsp:cNvPr id="0" name=""/>
        <dsp:cNvSpPr/>
      </dsp:nvSpPr>
      <dsp:spPr>
        <a:xfrm>
          <a:off x="4877768" y="968359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физиология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179358" y="1229270"/>
        <a:ext cx="1216684" cy="1052574"/>
      </dsp:txXfrm>
    </dsp:sp>
    <dsp:sp modelId="{5F474031-D13C-42AE-8F79-605EAD7D663B}">
      <dsp:nvSpPr>
        <dsp:cNvPr id="0" name=""/>
        <dsp:cNvSpPr/>
      </dsp:nvSpPr>
      <dsp:spPr>
        <a:xfrm>
          <a:off x="4693354" y="3701212"/>
          <a:ext cx="837871" cy="7219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9436A-DEE2-4A0B-9752-DEC327B55B8C}">
      <dsp:nvSpPr>
        <dsp:cNvPr id="0" name=""/>
        <dsp:cNvSpPr/>
      </dsp:nvSpPr>
      <dsp:spPr>
        <a:xfrm>
          <a:off x="4877768" y="2872041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педагогика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179358" y="3132952"/>
        <a:ext cx="1216684" cy="1052574"/>
      </dsp:txXfrm>
    </dsp:sp>
    <dsp:sp modelId="{43A7E86F-5B23-4F89-A592-F09AA5C95F13}">
      <dsp:nvSpPr>
        <dsp:cNvPr id="0" name=""/>
        <dsp:cNvSpPr/>
      </dsp:nvSpPr>
      <dsp:spPr>
        <a:xfrm>
          <a:off x="3008314" y="3859356"/>
          <a:ext cx="837871" cy="7219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AC979-BBE4-4B31-9654-F07B07E170E2}">
      <dsp:nvSpPr>
        <dsp:cNvPr id="0" name=""/>
        <dsp:cNvSpPr/>
      </dsp:nvSpPr>
      <dsp:spPr>
        <a:xfrm>
          <a:off x="3208742" y="3841483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биомеханика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510332" y="4102394"/>
        <a:ext cx="1216684" cy="1052574"/>
      </dsp:txXfrm>
    </dsp:sp>
    <dsp:sp modelId="{FB761BB3-3B01-4CB4-862A-B6C1C1E00A56}">
      <dsp:nvSpPr>
        <dsp:cNvPr id="0" name=""/>
        <dsp:cNvSpPr/>
      </dsp:nvSpPr>
      <dsp:spPr>
        <a:xfrm>
          <a:off x="2014440" y="2510260"/>
          <a:ext cx="837871" cy="7219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8F65E-2DDC-4244-847E-756DEE6EFA88}">
      <dsp:nvSpPr>
        <dsp:cNvPr id="0" name=""/>
        <dsp:cNvSpPr/>
      </dsp:nvSpPr>
      <dsp:spPr>
        <a:xfrm>
          <a:off x="1531966" y="2873124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биохимия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33556" y="3134035"/>
        <a:ext cx="1216684" cy="1052574"/>
      </dsp:txXfrm>
    </dsp:sp>
    <dsp:sp modelId="{1E680081-C7BA-4BDD-944A-69CAF3BB3B02}">
      <dsp:nvSpPr>
        <dsp:cNvPr id="0" name=""/>
        <dsp:cNvSpPr/>
      </dsp:nvSpPr>
      <dsp:spPr>
        <a:xfrm>
          <a:off x="1531966" y="966192"/>
          <a:ext cx="1819864" cy="1574396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Психология</a:t>
          </a:r>
          <a:endParaRPr lang="ru-RU" sz="1500" b="1" kern="1200" dirty="0"/>
        </a:p>
      </dsp:txBody>
      <dsp:txXfrm>
        <a:off x="1833556" y="1227103"/>
        <a:ext cx="1216684" cy="1052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49358-2F46-4FAF-8AD4-81812EAA2A07}">
      <dsp:nvSpPr>
        <dsp:cNvPr id="0" name=""/>
        <dsp:cNvSpPr/>
      </dsp:nvSpPr>
      <dsp:spPr>
        <a:xfrm>
          <a:off x="11445" y="2160460"/>
          <a:ext cx="3793727" cy="2276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FF00"/>
              </a:solidFill>
            </a:rPr>
            <a:t>Содержание физического воспитания</a:t>
          </a:r>
          <a:endParaRPr lang="ru-RU" sz="1900" kern="1200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FF00"/>
            </a:solidFill>
          </a:endParaRPr>
        </a:p>
      </dsp:txBody>
      <dsp:txXfrm>
        <a:off x="78114" y="2227129"/>
        <a:ext cx="3660389" cy="2142898"/>
      </dsp:txXfrm>
    </dsp:sp>
    <dsp:sp modelId="{4903C595-CA5E-41A9-B01A-EFC913062628}">
      <dsp:nvSpPr>
        <dsp:cNvPr id="0" name=""/>
        <dsp:cNvSpPr/>
      </dsp:nvSpPr>
      <dsp:spPr>
        <a:xfrm rot="23409">
          <a:off x="3925547" y="2846360"/>
          <a:ext cx="1312309" cy="940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25550" y="3033568"/>
        <a:ext cx="1030056" cy="564506"/>
      </dsp:txXfrm>
    </dsp:sp>
    <dsp:sp modelId="{5CCFEA93-1DEF-48B8-A4B4-F77A31736C4F}">
      <dsp:nvSpPr>
        <dsp:cNvPr id="0" name=""/>
        <dsp:cNvSpPr/>
      </dsp:nvSpPr>
      <dsp:spPr>
        <a:xfrm>
          <a:off x="5312997" y="2196561"/>
          <a:ext cx="3793727" cy="2276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602953"/>
                <a:satOff val="-39016"/>
                <a:lumOff val="35622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80000"/>
                <a:hueOff val="602953"/>
                <a:satOff val="-39016"/>
                <a:lumOff val="35622"/>
                <a:alphaOff val="0"/>
                <a:tint val="86000"/>
                <a:satMod val="115000"/>
              </a:schemeClr>
            </a:gs>
            <a:gs pos="100000">
              <a:schemeClr val="accent2">
                <a:shade val="80000"/>
                <a:hueOff val="602953"/>
                <a:satOff val="-39016"/>
                <a:lumOff val="3562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602953"/>
              <a:satOff val="-39016"/>
              <a:lumOff val="3562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часть социально-исторического опыта, которая включает знания, умения, навыки, обеспечивающие сохранение и укрепление здоровья человека и двигательную культуру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5379666" y="2263230"/>
        <a:ext cx="3660389" cy="2142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B5FB-58B4-46D3-82D6-817D977FAB63}">
      <dsp:nvSpPr>
        <dsp:cNvPr id="0" name=""/>
        <dsp:cNvSpPr/>
      </dsp:nvSpPr>
      <dsp:spPr>
        <a:xfrm>
          <a:off x="2129709" y="344198"/>
          <a:ext cx="4838936" cy="4838936"/>
        </a:xfrm>
        <a:prstGeom prst="pie">
          <a:avLst>
            <a:gd name="adj1" fmla="val 16200000"/>
            <a:gd name="adj2" fmla="val 20520000"/>
          </a:avLst>
        </a:prstGeom>
        <a:solidFill>
          <a:srgbClr val="9966FF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сознательности и  активности </a:t>
          </a:r>
          <a:endParaRPr lang="ru-RU" sz="1300" kern="1200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4610240" y="1067158"/>
        <a:ext cx="1641782" cy="1123324"/>
      </dsp:txXfrm>
    </dsp:sp>
    <dsp:sp modelId="{B4AFFF28-01E5-4F1A-8300-8F867B3A5D86}">
      <dsp:nvSpPr>
        <dsp:cNvPr id="0" name=""/>
        <dsp:cNvSpPr/>
      </dsp:nvSpPr>
      <dsp:spPr>
        <a:xfrm>
          <a:off x="1960346" y="577504"/>
          <a:ext cx="4838936" cy="4838936"/>
        </a:xfrm>
        <a:prstGeom prst="pie">
          <a:avLst>
            <a:gd name="adj1" fmla="val 20520000"/>
            <a:gd name="adj2" fmla="val 3240000"/>
          </a:avLst>
        </a:prstGeom>
        <a:solidFill>
          <a:srgbClr val="FF5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наглядности</a:t>
          </a:r>
          <a:endParaRPr lang="ru-RU" sz="1300" kern="1200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5122937" y="2766546"/>
        <a:ext cx="1440159" cy="1215494"/>
      </dsp:txXfrm>
    </dsp:sp>
    <dsp:sp modelId="{4051FACD-2873-4C1A-9609-91AF78B7C5DB}">
      <dsp:nvSpPr>
        <dsp:cNvPr id="0" name=""/>
        <dsp:cNvSpPr/>
      </dsp:nvSpPr>
      <dsp:spPr>
        <a:xfrm>
          <a:off x="1960346" y="577504"/>
          <a:ext cx="4838936" cy="4838936"/>
        </a:xfrm>
        <a:prstGeom prst="pie">
          <a:avLst>
            <a:gd name="adj1" fmla="val 3240000"/>
            <a:gd name="adj2" fmla="val 7560000"/>
          </a:avLst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доступности и индивидуализации</a:t>
          </a:r>
          <a:endParaRPr lang="ru-RU" sz="1300" kern="1200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3515718" y="4206706"/>
        <a:ext cx="1728191" cy="1036915"/>
      </dsp:txXfrm>
    </dsp:sp>
    <dsp:sp modelId="{42D1F28E-32A0-4D6E-B3C3-C5E0285019BF}">
      <dsp:nvSpPr>
        <dsp:cNvPr id="0" name=""/>
        <dsp:cNvSpPr/>
      </dsp:nvSpPr>
      <dsp:spPr>
        <a:xfrm>
          <a:off x="1960346" y="577504"/>
          <a:ext cx="4838936" cy="4838936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систематичности</a:t>
          </a:r>
          <a:endParaRPr lang="ru-RU" sz="1300" kern="1200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2190771" y="2766546"/>
        <a:ext cx="1440159" cy="1215494"/>
      </dsp:txXfrm>
    </dsp:sp>
    <dsp:sp modelId="{F0F96399-556D-45DE-A8D1-93105E26C9D4}">
      <dsp:nvSpPr>
        <dsp:cNvPr id="0" name=""/>
        <dsp:cNvSpPr/>
      </dsp:nvSpPr>
      <dsp:spPr>
        <a:xfrm>
          <a:off x="1960346" y="577504"/>
          <a:ext cx="4838936" cy="4838936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rPr>
            <a:t>Принцип прогрессивности</a:t>
          </a:r>
          <a:endParaRPr lang="ru-RU" sz="1300" kern="1200" dirty="0">
            <a:ln>
              <a:solidFill>
                <a:srgbClr val="002060"/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2666024" y="1314865"/>
        <a:ext cx="1641782" cy="1123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EFD3C-9961-404E-8F46-5C64810D56BA}">
      <dsp:nvSpPr>
        <dsp:cNvPr id="0" name=""/>
        <dsp:cNvSpPr/>
      </dsp:nvSpPr>
      <dsp:spPr>
        <a:xfrm>
          <a:off x="284863" y="99810"/>
          <a:ext cx="1086456" cy="1086456"/>
        </a:xfrm>
        <a:prstGeom prst="ellipse">
          <a:avLst/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EC407E4-EF70-4073-8A41-4BFDDC682338}">
      <dsp:nvSpPr>
        <dsp:cNvPr id="0" name=""/>
        <dsp:cNvSpPr/>
      </dsp:nvSpPr>
      <dsp:spPr>
        <a:xfrm>
          <a:off x="828092" y="99810"/>
          <a:ext cx="5796643" cy="108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Физкультурные занятия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828092" y="99810"/>
        <a:ext cx="5796643" cy="1086456"/>
      </dsp:txXfrm>
    </dsp:sp>
    <dsp:sp modelId="{DAB730BE-0A8E-4EFC-A241-3DFE6C56D84D}">
      <dsp:nvSpPr>
        <dsp:cNvPr id="0" name=""/>
        <dsp:cNvSpPr/>
      </dsp:nvSpPr>
      <dsp:spPr>
        <a:xfrm>
          <a:off x="284863" y="1186266"/>
          <a:ext cx="1086456" cy="108645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879986"/>
              <a:satOff val="-9032"/>
              <a:lumOff val="377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6220C43-8711-4AAC-BD66-4DCCE6389F54}">
      <dsp:nvSpPr>
        <dsp:cNvPr id="0" name=""/>
        <dsp:cNvSpPr/>
      </dsp:nvSpPr>
      <dsp:spPr>
        <a:xfrm>
          <a:off x="828092" y="1186266"/>
          <a:ext cx="5796643" cy="108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</a:rPr>
            <a:t>Физкультурно</a:t>
          </a:r>
          <a:r>
            <a:rPr lang="ru-RU" sz="2400" b="1" kern="1200" dirty="0" smtClean="0">
              <a:solidFill>
                <a:srgbClr val="FF0000"/>
              </a:solidFill>
            </a:rPr>
            <a:t> – оздоровительные мероприятия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828092" y="1186266"/>
        <a:ext cx="5796643" cy="1086456"/>
      </dsp:txXfrm>
    </dsp:sp>
    <dsp:sp modelId="{8246BEAC-A5E7-4535-BB55-D39D00A7CAE9}">
      <dsp:nvSpPr>
        <dsp:cNvPr id="0" name=""/>
        <dsp:cNvSpPr/>
      </dsp:nvSpPr>
      <dsp:spPr>
        <a:xfrm>
          <a:off x="284863" y="2272723"/>
          <a:ext cx="1086456" cy="1086456"/>
        </a:xfrm>
        <a:prstGeom prst="ellipse">
          <a:avLst/>
        </a:prstGeom>
        <a:solidFill>
          <a:srgbClr val="FF0066"/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1759972"/>
              <a:satOff val="-18065"/>
              <a:lumOff val="755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14C29DC-787F-42AC-863C-3E299AAE5E77}">
      <dsp:nvSpPr>
        <dsp:cNvPr id="0" name=""/>
        <dsp:cNvSpPr/>
      </dsp:nvSpPr>
      <dsp:spPr>
        <a:xfrm>
          <a:off x="828092" y="2272723"/>
          <a:ext cx="5796643" cy="108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Активный отдых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28092" y="2272723"/>
        <a:ext cx="5796643" cy="1086456"/>
      </dsp:txXfrm>
    </dsp:sp>
    <dsp:sp modelId="{ACA24AF5-DA97-4D0E-BFA8-7561EC9106FF}">
      <dsp:nvSpPr>
        <dsp:cNvPr id="0" name=""/>
        <dsp:cNvSpPr/>
      </dsp:nvSpPr>
      <dsp:spPr>
        <a:xfrm>
          <a:off x="284863" y="3359180"/>
          <a:ext cx="1086456" cy="1086456"/>
        </a:xfrm>
        <a:prstGeom prst="ellipse">
          <a:avLst/>
        </a:prstGeom>
        <a:solidFill>
          <a:srgbClr val="9966FF"/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2639958"/>
              <a:satOff val="-27097"/>
              <a:lumOff val="1132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A0A0555-C0E4-4AD0-AD3F-45C7AA835DC1}">
      <dsp:nvSpPr>
        <dsp:cNvPr id="0" name=""/>
        <dsp:cNvSpPr/>
      </dsp:nvSpPr>
      <dsp:spPr>
        <a:xfrm>
          <a:off x="828092" y="3359180"/>
          <a:ext cx="5796643" cy="108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Самостоятельная </a:t>
          </a:r>
          <a:endParaRPr lang="ru-RU" sz="2400" b="1" kern="1200" dirty="0" smtClean="0">
            <a:solidFill>
              <a:srgbClr val="7030A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деятельность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828092" y="3359180"/>
        <a:ext cx="5796643" cy="1086456"/>
      </dsp:txXfrm>
    </dsp:sp>
    <dsp:sp modelId="{3165B933-0151-4CCC-9B2F-F0A254C13FA8}">
      <dsp:nvSpPr>
        <dsp:cNvPr id="0" name=""/>
        <dsp:cNvSpPr/>
      </dsp:nvSpPr>
      <dsp:spPr>
        <a:xfrm>
          <a:off x="284863" y="4445637"/>
          <a:ext cx="1086456" cy="108645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3519944"/>
              <a:satOff val="-36129"/>
              <a:lumOff val="1509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46A5C3A-475A-4151-A1F0-D089193384DA}">
      <dsp:nvSpPr>
        <dsp:cNvPr id="0" name=""/>
        <dsp:cNvSpPr/>
      </dsp:nvSpPr>
      <dsp:spPr>
        <a:xfrm>
          <a:off x="828092" y="4445637"/>
          <a:ext cx="5796643" cy="108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Задания для домашнего повторения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28092" y="4445637"/>
        <a:ext cx="5796643" cy="1086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B6B9A-BF5E-40F9-B0FE-FFDA295D7343}">
      <dsp:nvSpPr>
        <dsp:cNvPr id="0" name=""/>
        <dsp:cNvSpPr/>
      </dsp:nvSpPr>
      <dsp:spPr>
        <a:xfrm>
          <a:off x="2979402" y="1677155"/>
          <a:ext cx="1996702" cy="1844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rgbClr val="0070C0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Физические упражнения</a:t>
          </a:r>
          <a:endParaRPr lang="ru-RU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271812" y="1947343"/>
        <a:ext cx="1411882" cy="1304583"/>
      </dsp:txXfrm>
    </dsp:sp>
    <dsp:sp modelId="{587DF143-FAA1-47A1-B1E5-C26E751A6AA8}">
      <dsp:nvSpPr>
        <dsp:cNvPr id="0" name=""/>
        <dsp:cNvSpPr/>
      </dsp:nvSpPr>
      <dsp:spPr>
        <a:xfrm rot="16263857">
          <a:off x="3962579" y="1628091"/>
          <a:ext cx="65841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65841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3853" y="1642730"/>
        <a:ext cx="3292" cy="3292"/>
      </dsp:txXfrm>
    </dsp:sp>
    <dsp:sp modelId="{B3238E5A-A1C7-4CD5-A180-0CF321C80F1A}">
      <dsp:nvSpPr>
        <dsp:cNvPr id="0" name=""/>
        <dsp:cNvSpPr/>
      </dsp:nvSpPr>
      <dsp:spPr>
        <a:xfrm>
          <a:off x="3034677" y="-166003"/>
          <a:ext cx="1955885" cy="17775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1">
              <a:lumMod val="75000"/>
            </a:schemeClr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Утренняя гимнастика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3321110" y="94319"/>
        <a:ext cx="1383019" cy="1256947"/>
      </dsp:txXfrm>
    </dsp:sp>
    <dsp:sp modelId="{2AAEAD6A-B845-48EE-970F-0828EE71996F}">
      <dsp:nvSpPr>
        <dsp:cNvPr id="0" name=""/>
        <dsp:cNvSpPr/>
      </dsp:nvSpPr>
      <dsp:spPr>
        <a:xfrm rot="19892917">
          <a:off x="4823065" y="2054058"/>
          <a:ext cx="262996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62996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7988" y="2063768"/>
        <a:ext cx="13149" cy="13149"/>
      </dsp:txXfrm>
    </dsp:sp>
    <dsp:sp modelId="{F0C64C02-DCA8-43CA-8E78-D0436B4E90B7}">
      <dsp:nvSpPr>
        <dsp:cNvPr id="0" name=""/>
        <dsp:cNvSpPr/>
      </dsp:nvSpPr>
      <dsp:spPr>
        <a:xfrm>
          <a:off x="4900997" y="384446"/>
          <a:ext cx="2373869" cy="21435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Физкультурные занятия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248642" y="698361"/>
        <a:ext cx="1678579" cy="1515715"/>
      </dsp:txXfrm>
    </dsp:sp>
    <dsp:sp modelId="{81567DD0-6DA5-477D-916C-44A331E06526}">
      <dsp:nvSpPr>
        <dsp:cNvPr id="0" name=""/>
        <dsp:cNvSpPr/>
      </dsp:nvSpPr>
      <dsp:spPr>
        <a:xfrm rot="1625880">
          <a:off x="4839734" y="3077540"/>
          <a:ext cx="207669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07669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8376" y="3088633"/>
        <a:ext cx="10383" cy="10383"/>
      </dsp:txXfrm>
    </dsp:sp>
    <dsp:sp modelId="{4D17911A-9AF2-452F-80F5-6C8D8E806A84}">
      <dsp:nvSpPr>
        <dsp:cNvPr id="0" name=""/>
        <dsp:cNvSpPr/>
      </dsp:nvSpPr>
      <dsp:spPr>
        <a:xfrm>
          <a:off x="4906884" y="2603873"/>
          <a:ext cx="2155354" cy="20452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3">
              <a:lumMod val="75000"/>
            </a:schemeClr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Музыкальные двигательные занятия</a:t>
          </a:r>
          <a:endParaRPr lang="ru-RU" sz="1400" b="1" kern="1200" dirty="0">
            <a:solidFill>
              <a:srgbClr val="FF0066"/>
            </a:solidFill>
          </a:endParaRPr>
        </a:p>
      </dsp:txBody>
      <dsp:txXfrm>
        <a:off x="5222528" y="2903388"/>
        <a:ext cx="1524066" cy="1446188"/>
      </dsp:txXfrm>
    </dsp:sp>
    <dsp:sp modelId="{1A1BABFC-8681-4C71-827F-A4F2E13130DA}">
      <dsp:nvSpPr>
        <dsp:cNvPr id="0" name=""/>
        <dsp:cNvSpPr/>
      </dsp:nvSpPr>
      <dsp:spPr>
        <a:xfrm rot="5490671">
          <a:off x="3903030" y="3554638"/>
          <a:ext cx="98198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98198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49674" y="3568468"/>
        <a:ext cx="4909" cy="4909"/>
      </dsp:txXfrm>
    </dsp:sp>
    <dsp:sp modelId="{3E50D1CB-A5B6-441F-BFBA-03D53130537B}">
      <dsp:nvSpPr>
        <dsp:cNvPr id="0" name=""/>
        <dsp:cNvSpPr/>
      </dsp:nvSpPr>
      <dsp:spPr>
        <a:xfrm>
          <a:off x="2826922" y="3619734"/>
          <a:ext cx="2196171" cy="19584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5">
              <a:lumMod val="75000"/>
            </a:schemeClr>
          </a:solidFill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Пассивная нагрузка – массаж,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стретчинг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, дыхательная гимнастика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48544" y="3906544"/>
        <a:ext cx="1552927" cy="1384841"/>
      </dsp:txXfrm>
    </dsp:sp>
    <dsp:sp modelId="{792DF0C7-B146-46E3-8E79-61678561EEB1}">
      <dsp:nvSpPr>
        <dsp:cNvPr id="0" name=""/>
        <dsp:cNvSpPr/>
      </dsp:nvSpPr>
      <dsp:spPr>
        <a:xfrm rot="9474366">
          <a:off x="2849971" y="2996117"/>
          <a:ext cx="221894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21894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5371" y="3006855"/>
        <a:ext cx="11094" cy="11094"/>
      </dsp:txXfrm>
    </dsp:sp>
    <dsp:sp modelId="{4255A825-87D1-469A-9E4F-CEEEA18FA214}">
      <dsp:nvSpPr>
        <dsp:cNvPr id="0" name=""/>
        <dsp:cNvSpPr/>
      </dsp:nvSpPr>
      <dsp:spPr>
        <a:xfrm>
          <a:off x="831010" y="2463328"/>
          <a:ext cx="2115311" cy="1968676"/>
        </a:xfrm>
        <a:prstGeom prst="ellipse">
          <a:avLst/>
        </a:prstGeom>
        <a:solidFill>
          <a:srgbClr val="FF66FF"/>
        </a:solidFill>
        <a:ln>
          <a:solidFill>
            <a:srgbClr val="990000"/>
          </a:solidFill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Подвижные игры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1140790" y="2751634"/>
        <a:ext cx="1495751" cy="1392064"/>
      </dsp:txXfrm>
    </dsp:sp>
    <dsp:sp modelId="{B3CDA41E-314E-43A9-AFB2-C26BBBE6A605}">
      <dsp:nvSpPr>
        <dsp:cNvPr id="0" name=""/>
        <dsp:cNvSpPr/>
      </dsp:nvSpPr>
      <dsp:spPr>
        <a:xfrm rot="12677877">
          <a:off x="2898858" y="2007705"/>
          <a:ext cx="264097" cy="32570"/>
        </a:xfrm>
        <a:custGeom>
          <a:avLst/>
          <a:gdLst/>
          <a:ahLst/>
          <a:cxnLst/>
          <a:rect l="0" t="0" r="0" b="0"/>
          <a:pathLst>
            <a:path>
              <a:moveTo>
                <a:pt x="0" y="16285"/>
              </a:moveTo>
              <a:lnTo>
                <a:pt x="264097" y="1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24305" y="2017388"/>
        <a:ext cx="13204" cy="13204"/>
      </dsp:txXfrm>
    </dsp:sp>
    <dsp:sp modelId="{A4BD6318-7139-4926-BDD3-BD80B1341863}">
      <dsp:nvSpPr>
        <dsp:cNvPr id="0" name=""/>
        <dsp:cNvSpPr/>
      </dsp:nvSpPr>
      <dsp:spPr>
        <a:xfrm>
          <a:off x="1085152" y="534397"/>
          <a:ext cx="2000142" cy="1829309"/>
        </a:xfrm>
        <a:prstGeom prst="ellipse">
          <a:avLst/>
        </a:prstGeom>
        <a:solidFill>
          <a:srgbClr val="FFFF00"/>
        </a:solidFill>
        <a:ln>
          <a:solidFill>
            <a:srgbClr val="990000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Прогулки, </a:t>
          </a:r>
          <a:r>
            <a:rPr lang="ru-RU" sz="1600" b="1" kern="1200" dirty="0" err="1" smtClean="0">
              <a:solidFill>
                <a:srgbClr val="002060"/>
              </a:solidFill>
            </a:rPr>
            <a:t>физминутки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378066" y="802293"/>
        <a:ext cx="1414314" cy="1293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4F025-3359-4A1C-8FA8-CFB2993FBDA9}">
      <dsp:nvSpPr>
        <dsp:cNvPr id="0" name=""/>
        <dsp:cNvSpPr/>
      </dsp:nvSpPr>
      <dsp:spPr>
        <a:xfrm>
          <a:off x="4045949" y="1551214"/>
          <a:ext cx="2871319" cy="68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10"/>
              </a:lnTo>
              <a:lnTo>
                <a:pt x="2871319" y="465610"/>
              </a:lnTo>
              <a:lnTo>
                <a:pt x="2871319" y="6832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A044-45F9-421A-9A0F-4D62EFE1570C}">
      <dsp:nvSpPr>
        <dsp:cNvPr id="0" name=""/>
        <dsp:cNvSpPr/>
      </dsp:nvSpPr>
      <dsp:spPr>
        <a:xfrm>
          <a:off x="4000229" y="1551214"/>
          <a:ext cx="91440" cy="683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32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749B1-CBEF-4B0A-9A7E-94A4E7BB768C}">
      <dsp:nvSpPr>
        <dsp:cNvPr id="0" name=""/>
        <dsp:cNvSpPr/>
      </dsp:nvSpPr>
      <dsp:spPr>
        <a:xfrm>
          <a:off x="1138616" y="1551214"/>
          <a:ext cx="2907333" cy="649081"/>
        </a:xfrm>
        <a:custGeom>
          <a:avLst/>
          <a:gdLst/>
          <a:ahLst/>
          <a:cxnLst/>
          <a:rect l="0" t="0" r="0" b="0"/>
          <a:pathLst>
            <a:path>
              <a:moveTo>
                <a:pt x="2907333" y="0"/>
              </a:moveTo>
              <a:lnTo>
                <a:pt x="2907333" y="431448"/>
              </a:lnTo>
              <a:lnTo>
                <a:pt x="0" y="431448"/>
              </a:lnTo>
              <a:lnTo>
                <a:pt x="0" y="6490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C5351-0B0D-4EA8-BE0A-A20656E0FB4F}">
      <dsp:nvSpPr>
        <dsp:cNvPr id="0" name=""/>
        <dsp:cNvSpPr/>
      </dsp:nvSpPr>
      <dsp:spPr>
        <a:xfrm>
          <a:off x="2664290" y="59433"/>
          <a:ext cx="2763318" cy="1491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78E64-3348-4253-8F32-F50027BD4608}">
      <dsp:nvSpPr>
        <dsp:cNvPr id="0" name=""/>
        <dsp:cNvSpPr/>
      </dsp:nvSpPr>
      <dsp:spPr>
        <a:xfrm>
          <a:off x="2925319" y="307411"/>
          <a:ext cx="2763318" cy="14917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Группы методов</a:t>
          </a:r>
          <a:endParaRPr lang="ru-RU" sz="2400" b="1" kern="1200" dirty="0"/>
        </a:p>
      </dsp:txBody>
      <dsp:txXfrm>
        <a:off x="2969012" y="351104"/>
        <a:ext cx="2675932" cy="1404394"/>
      </dsp:txXfrm>
    </dsp:sp>
    <dsp:sp modelId="{AF2D49CA-5BB6-4DDF-AE96-D655830441D7}">
      <dsp:nvSpPr>
        <dsp:cNvPr id="0" name=""/>
        <dsp:cNvSpPr/>
      </dsp:nvSpPr>
      <dsp:spPr>
        <a:xfrm>
          <a:off x="-36014" y="2200295"/>
          <a:ext cx="2349260" cy="3362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A894C-B2FB-4289-A2E5-8BFB7A94CED4}">
      <dsp:nvSpPr>
        <dsp:cNvPr id="0" name=""/>
        <dsp:cNvSpPr/>
      </dsp:nvSpPr>
      <dsp:spPr>
        <a:xfrm>
          <a:off x="225014" y="2448273"/>
          <a:ext cx="2349260" cy="33627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 Методы организации и осуществления  физического развития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293821" y="2517080"/>
        <a:ext cx="2211646" cy="3225173"/>
      </dsp:txXfrm>
    </dsp:sp>
    <dsp:sp modelId="{7EF5058C-22D2-478F-B45E-D8B6D056448A}">
      <dsp:nvSpPr>
        <dsp:cNvPr id="0" name=""/>
        <dsp:cNvSpPr/>
      </dsp:nvSpPr>
      <dsp:spPr>
        <a:xfrm>
          <a:off x="2871319" y="2234457"/>
          <a:ext cx="2349260" cy="3336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56646-80C0-4D3F-B897-BEB675CAF46C}">
      <dsp:nvSpPr>
        <dsp:cNvPr id="0" name=""/>
        <dsp:cNvSpPr/>
      </dsp:nvSpPr>
      <dsp:spPr>
        <a:xfrm>
          <a:off x="3132348" y="2482435"/>
          <a:ext cx="2349260" cy="333644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Методы стимулирования и мотивации физического развития</a:t>
          </a:r>
          <a:endParaRPr lang="ru-RU" sz="1900" b="1" kern="1200" dirty="0"/>
        </a:p>
      </dsp:txBody>
      <dsp:txXfrm>
        <a:off x="3201155" y="2551242"/>
        <a:ext cx="2211646" cy="3198828"/>
      </dsp:txXfrm>
    </dsp:sp>
    <dsp:sp modelId="{E56D5DB5-FDCE-4A77-9EA4-421BC4D7E7A6}">
      <dsp:nvSpPr>
        <dsp:cNvPr id="0" name=""/>
        <dsp:cNvSpPr/>
      </dsp:nvSpPr>
      <dsp:spPr>
        <a:xfrm>
          <a:off x="5742638" y="2234457"/>
          <a:ext cx="2349260" cy="333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41B4F-EDC4-4193-AE65-23BE71564A2F}">
      <dsp:nvSpPr>
        <dsp:cNvPr id="0" name=""/>
        <dsp:cNvSpPr/>
      </dsp:nvSpPr>
      <dsp:spPr>
        <a:xfrm>
          <a:off x="6003666" y="2482435"/>
          <a:ext cx="2349260" cy="3337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b="1" kern="1200" dirty="0" smtClean="0"/>
            <a:t>Методы оценки результатов</a:t>
          </a:r>
          <a:endParaRPr lang="ru-RU" sz="1900" b="1" kern="1200" dirty="0"/>
        </a:p>
      </dsp:txBody>
      <dsp:txXfrm>
        <a:off x="6072473" y="2551242"/>
        <a:ext cx="2211646" cy="3200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B6F28-2CA0-40DD-8DF9-899792D15962}">
      <dsp:nvSpPr>
        <dsp:cNvPr id="0" name=""/>
        <dsp:cNvSpPr/>
      </dsp:nvSpPr>
      <dsp:spPr>
        <a:xfrm>
          <a:off x="1917742" y="393653"/>
          <a:ext cx="5420802" cy="5420802"/>
        </a:xfrm>
        <a:prstGeom prst="pie">
          <a:avLst>
            <a:gd name="adj1" fmla="val 16200000"/>
            <a:gd name="adj2" fmla="val 19285716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n>
                <a:solidFill>
                  <a:srgbClr val="002060"/>
                </a:solidFill>
              </a:ln>
              <a:solidFill>
                <a:srgbClr val="FF0066"/>
              </a:solidFill>
            </a:rPr>
            <a:t>Физические </a:t>
          </a:r>
          <a:r>
            <a:rPr lang="ru-RU" sz="1600" b="1" i="1" kern="1200" dirty="0" err="1" smtClean="0">
              <a:ln>
                <a:solidFill>
                  <a:srgbClr val="002060"/>
                </a:solidFill>
              </a:ln>
              <a:solidFill>
                <a:srgbClr val="FF0066"/>
              </a:solidFill>
            </a:rPr>
            <a:t>упражне-ния</a:t>
          </a:r>
          <a:endParaRPr lang="ru-RU" sz="1600" b="1" i="1" kern="1200" dirty="0">
            <a:ln>
              <a:solidFill>
                <a:srgbClr val="002060"/>
              </a:solidFill>
            </a:ln>
            <a:solidFill>
              <a:srgbClr val="FF0066"/>
            </a:solidFill>
          </a:endParaRPr>
        </a:p>
      </dsp:txBody>
      <dsp:txXfrm>
        <a:off x="4765600" y="897013"/>
        <a:ext cx="1290667" cy="1032533"/>
      </dsp:txXfrm>
    </dsp:sp>
    <dsp:sp modelId="{D5CE76E0-1237-465D-A2DD-6EB746464FB4}">
      <dsp:nvSpPr>
        <dsp:cNvPr id="0" name=""/>
        <dsp:cNvSpPr/>
      </dsp:nvSpPr>
      <dsp:spPr>
        <a:xfrm>
          <a:off x="1987438" y="480773"/>
          <a:ext cx="5420802" cy="5420802"/>
        </a:xfrm>
        <a:prstGeom prst="pie">
          <a:avLst>
            <a:gd name="adj1" fmla="val 19285716"/>
            <a:gd name="adj2" fmla="val 771428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6667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Естествен-</a:t>
          </a:r>
          <a:r>
            <a:rPr lang="ru-RU" sz="1600" b="1" i="1" kern="1200" dirty="0" err="1" smtClean="0">
              <a:solidFill>
                <a:schemeClr val="bg2">
                  <a:lumMod val="10000"/>
                </a:schemeClr>
              </a:solidFill>
            </a:rPr>
            <a:t>ные</a:t>
          </a: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 силы природы</a:t>
          </a:r>
          <a:endParaRPr lang="ru-RU" sz="1600" b="1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669067" y="2445814"/>
        <a:ext cx="1484267" cy="903467"/>
      </dsp:txXfrm>
    </dsp:sp>
    <dsp:sp modelId="{0DA3F4EF-458B-4450-87C3-BDACD16DFE2A}">
      <dsp:nvSpPr>
        <dsp:cNvPr id="0" name=""/>
        <dsp:cNvSpPr/>
      </dsp:nvSpPr>
      <dsp:spPr>
        <a:xfrm>
          <a:off x="1962270" y="590480"/>
          <a:ext cx="5420802" cy="5420802"/>
        </a:xfrm>
        <a:prstGeom prst="pie">
          <a:avLst>
            <a:gd name="adj1" fmla="val 771428"/>
            <a:gd name="adj2" fmla="val 3857143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13333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66"/>
              </a:solidFill>
            </a:rPr>
            <a:t> </a:t>
          </a:r>
          <a:r>
            <a:rPr lang="ru-RU" sz="1600" b="1" i="1" kern="1200" dirty="0" err="1" smtClean="0">
              <a:solidFill>
                <a:srgbClr val="FF0066"/>
              </a:solidFill>
            </a:rPr>
            <a:t>Гигиеничес</a:t>
          </a:r>
          <a:r>
            <a:rPr lang="ru-RU" sz="1600" b="1" i="1" kern="1200" dirty="0" smtClean="0">
              <a:solidFill>
                <a:srgbClr val="FF0066"/>
              </a:solidFill>
            </a:rPr>
            <a:t>-кие факторы </a:t>
          </a:r>
          <a:endParaRPr lang="ru-RU" sz="1600" b="1" i="1" kern="1200" dirty="0">
            <a:solidFill>
              <a:srgbClr val="FF0066"/>
            </a:solidFill>
          </a:endParaRPr>
        </a:p>
      </dsp:txBody>
      <dsp:txXfrm>
        <a:off x="5443200" y="3801014"/>
        <a:ext cx="1290667" cy="1000267"/>
      </dsp:txXfrm>
    </dsp:sp>
    <dsp:sp modelId="{74672A8F-6A88-4700-8F29-60B61E8C6438}">
      <dsp:nvSpPr>
        <dsp:cNvPr id="0" name=""/>
        <dsp:cNvSpPr/>
      </dsp:nvSpPr>
      <dsp:spPr>
        <a:xfrm>
          <a:off x="1861598" y="638880"/>
          <a:ext cx="5420802" cy="5420802"/>
        </a:xfrm>
        <a:prstGeom prst="pie">
          <a:avLst>
            <a:gd name="adj1" fmla="val 3857226"/>
            <a:gd name="adj2" fmla="val 6942858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20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Безуслов-ные</a:t>
          </a:r>
          <a:r>
            <a:rPr lang="ru-RU" sz="2000" kern="1200" dirty="0" smtClean="0"/>
            <a:t> </a:t>
          </a:r>
          <a:r>
            <a:rPr lang="ru-RU" sz="2000" b="0" kern="1200" dirty="0" smtClean="0">
              <a:solidFill>
                <a:srgbClr val="FF0000"/>
              </a:solidFill>
            </a:rPr>
            <a:t>рефлексы</a:t>
          </a:r>
          <a:endParaRPr lang="ru-RU" sz="2000" b="0" kern="1200" dirty="0">
            <a:solidFill>
              <a:srgbClr val="FF0000"/>
            </a:solidFill>
          </a:endParaRPr>
        </a:p>
      </dsp:txBody>
      <dsp:txXfrm>
        <a:off x="3942799" y="4898082"/>
        <a:ext cx="1258400" cy="903467"/>
      </dsp:txXfrm>
    </dsp:sp>
    <dsp:sp modelId="{3C0E5884-A7C8-4AE6-8285-10CE23F43540}">
      <dsp:nvSpPr>
        <dsp:cNvPr id="0" name=""/>
        <dsp:cNvSpPr/>
      </dsp:nvSpPr>
      <dsp:spPr>
        <a:xfrm>
          <a:off x="1760926" y="590480"/>
          <a:ext cx="5420802" cy="5420802"/>
        </a:xfrm>
        <a:prstGeom prst="pie">
          <a:avLst>
            <a:gd name="adj1" fmla="val 6942858"/>
            <a:gd name="adj2" fmla="val 10028574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26667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ln>
                <a:solidFill>
                  <a:srgbClr val="FF0000"/>
                </a:solidFill>
              </a:ln>
              <a:solidFill>
                <a:srgbClr val="7030A0"/>
              </a:solidFill>
            </a:rPr>
            <a:t>Подвиж-ные</a:t>
          </a:r>
          <a:r>
            <a:rPr lang="ru-RU" sz="2000" b="1" i="1" kern="120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</a:rPr>
            <a:t> игры</a:t>
          </a:r>
          <a:endParaRPr lang="ru-RU" sz="2000" b="1" i="1" kern="1200" dirty="0">
            <a:ln>
              <a:solidFill>
                <a:srgbClr val="FF0000"/>
              </a:solidFill>
            </a:ln>
            <a:solidFill>
              <a:srgbClr val="7030A0"/>
            </a:solidFill>
          </a:endParaRPr>
        </a:p>
      </dsp:txBody>
      <dsp:txXfrm>
        <a:off x="2410132" y="3801014"/>
        <a:ext cx="1290667" cy="1000267"/>
      </dsp:txXfrm>
    </dsp:sp>
    <dsp:sp modelId="{1113070A-35EF-480E-9E9C-B7214143C892}">
      <dsp:nvSpPr>
        <dsp:cNvPr id="0" name=""/>
        <dsp:cNvSpPr/>
      </dsp:nvSpPr>
      <dsp:spPr>
        <a:xfrm>
          <a:off x="1735758" y="480773"/>
          <a:ext cx="5420802" cy="5420802"/>
        </a:xfrm>
        <a:prstGeom prst="pie">
          <a:avLst>
            <a:gd name="adj1" fmla="val 10028574"/>
            <a:gd name="adj2" fmla="val 13114284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33333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n>
                <a:solidFill>
                  <a:srgbClr val="7BC788"/>
                </a:solidFill>
              </a:ln>
              <a:solidFill>
                <a:srgbClr val="008000"/>
              </a:solidFill>
            </a:rPr>
            <a:t>Массаж</a:t>
          </a:r>
          <a:endParaRPr lang="ru-RU" sz="2400" i="1" kern="1200" dirty="0">
            <a:ln>
              <a:solidFill>
                <a:srgbClr val="7BC788"/>
              </a:solidFill>
            </a:ln>
            <a:solidFill>
              <a:srgbClr val="008000"/>
            </a:solidFill>
          </a:endParaRPr>
        </a:p>
      </dsp:txBody>
      <dsp:txXfrm>
        <a:off x="1990665" y="2445814"/>
        <a:ext cx="1484267" cy="903467"/>
      </dsp:txXfrm>
    </dsp:sp>
    <dsp:sp modelId="{407FF60D-4091-4370-9A4A-6A04598D86AD}">
      <dsp:nvSpPr>
        <dsp:cNvPr id="0" name=""/>
        <dsp:cNvSpPr/>
      </dsp:nvSpPr>
      <dsp:spPr>
        <a:xfrm>
          <a:off x="1805454" y="393653"/>
          <a:ext cx="5420802" cy="5420802"/>
        </a:xfrm>
        <a:prstGeom prst="pie">
          <a:avLst>
            <a:gd name="adj1" fmla="val 13114284"/>
            <a:gd name="adj2" fmla="val 1620000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40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accent2">
                  <a:lumMod val="50000"/>
                </a:schemeClr>
              </a:solidFill>
            </a:rPr>
            <a:t>Танцевальные элементы</a:t>
          </a:r>
          <a:endParaRPr lang="ru-RU" sz="2000" b="0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87732" y="897013"/>
        <a:ext cx="1290667" cy="1032533"/>
      </dsp:txXfrm>
    </dsp:sp>
    <dsp:sp modelId="{E54A53D2-F4DA-438F-A6DB-19F1C459C606}">
      <dsp:nvSpPr>
        <dsp:cNvPr id="0" name=""/>
        <dsp:cNvSpPr/>
      </dsp:nvSpPr>
      <dsp:spPr>
        <a:xfrm>
          <a:off x="1581899" y="58080"/>
          <a:ext cx="6091949" cy="609194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D2970-2AD5-4C60-8E9E-0D39BB03C580}">
      <dsp:nvSpPr>
        <dsp:cNvPr id="0" name=""/>
        <dsp:cNvSpPr/>
      </dsp:nvSpPr>
      <dsp:spPr>
        <a:xfrm>
          <a:off x="1652033" y="145585"/>
          <a:ext cx="6091949" cy="609194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shade val="90000"/>
            <a:hueOff val="133325"/>
            <a:satOff val="-7087"/>
            <a:lumOff val="69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133325"/>
              <a:satOff val="-7087"/>
              <a:lumOff val="699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2064C-9FAE-481E-94E3-51B897886277}">
      <dsp:nvSpPr>
        <dsp:cNvPr id="0" name=""/>
        <dsp:cNvSpPr/>
      </dsp:nvSpPr>
      <dsp:spPr>
        <a:xfrm>
          <a:off x="1626776" y="255038"/>
          <a:ext cx="6091949" cy="609194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shade val="90000"/>
            <a:hueOff val="266650"/>
            <a:satOff val="-14174"/>
            <a:lumOff val="1399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266650"/>
              <a:satOff val="-14174"/>
              <a:lumOff val="1399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4C976-AF56-4140-ADE2-093F69DE92E6}">
      <dsp:nvSpPr>
        <dsp:cNvPr id="0" name=""/>
        <dsp:cNvSpPr/>
      </dsp:nvSpPr>
      <dsp:spPr>
        <a:xfrm>
          <a:off x="1526025" y="303165"/>
          <a:ext cx="6091949" cy="609194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shade val="90000"/>
            <a:hueOff val="399976"/>
            <a:satOff val="-21261"/>
            <a:lumOff val="2099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399976"/>
              <a:satOff val="-21261"/>
              <a:lumOff val="2099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7859D-6F3C-416E-805D-F8ED3F4AB23C}">
      <dsp:nvSpPr>
        <dsp:cNvPr id="0" name=""/>
        <dsp:cNvSpPr/>
      </dsp:nvSpPr>
      <dsp:spPr>
        <a:xfrm>
          <a:off x="1425274" y="255038"/>
          <a:ext cx="6091949" cy="609194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533301"/>
              <a:satOff val="-28349"/>
              <a:lumOff val="2798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D39D4-B452-4D05-9B66-0113AA0B9660}">
      <dsp:nvSpPr>
        <dsp:cNvPr id="0" name=""/>
        <dsp:cNvSpPr/>
      </dsp:nvSpPr>
      <dsp:spPr>
        <a:xfrm>
          <a:off x="1400017" y="145585"/>
          <a:ext cx="6091949" cy="609194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shade val="90000"/>
            <a:hueOff val="666626"/>
            <a:satOff val="-35436"/>
            <a:lumOff val="3498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666626"/>
              <a:satOff val="-35436"/>
              <a:lumOff val="3498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3BBE4-9699-4742-82D6-8A9D39CEB507}">
      <dsp:nvSpPr>
        <dsp:cNvPr id="0" name=""/>
        <dsp:cNvSpPr/>
      </dsp:nvSpPr>
      <dsp:spPr>
        <a:xfrm>
          <a:off x="1470151" y="58080"/>
          <a:ext cx="6091949" cy="609194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shade val="90000"/>
            <a:hueOff val="799951"/>
            <a:satOff val="-42523"/>
            <a:lumOff val="419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799951"/>
              <a:satOff val="-42523"/>
              <a:lumOff val="4198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9E99-D0DD-435C-A1E3-AE242BF9A78E}">
      <dsp:nvSpPr>
        <dsp:cNvPr id="0" name=""/>
        <dsp:cNvSpPr/>
      </dsp:nvSpPr>
      <dsp:spPr>
        <a:xfrm>
          <a:off x="3657599" y="1750"/>
          <a:ext cx="5486400" cy="1389107"/>
        </a:xfrm>
        <a:prstGeom prst="rightArrow">
          <a:avLst>
            <a:gd name="adj1" fmla="val 75000"/>
            <a:gd name="adj2" fmla="val 5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tx2">
                <a:lumMod val="40000"/>
                <a:lumOff val="6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t="100000" r="100000"/>
          </a:path>
          <a:tileRect l="-100000" b="-10000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это рациональное, четкое чередование бодрствования, сна, питания, различных видов деятельности, повторяющихся ежедневно в определенной последовательности</a:t>
          </a:r>
          <a:endParaRPr lang="ru-RU" sz="1600" kern="1200" dirty="0"/>
        </a:p>
      </dsp:txBody>
      <dsp:txXfrm>
        <a:off x="3657599" y="175388"/>
        <a:ext cx="4965485" cy="1041831"/>
      </dsp:txXfrm>
    </dsp:sp>
    <dsp:sp modelId="{DFBFB698-E614-41E9-8D82-8A62FFB43086}">
      <dsp:nvSpPr>
        <dsp:cNvPr id="0" name=""/>
        <dsp:cNvSpPr/>
      </dsp:nvSpPr>
      <dsp:spPr>
        <a:xfrm>
          <a:off x="0" y="1750"/>
          <a:ext cx="3657600" cy="1389107"/>
        </a:xfrm>
        <a:prstGeom prst="roundRect">
          <a:avLst/>
        </a:prstGeom>
        <a:gradFill flip="none" rotWithShape="1">
          <a:gsLst>
            <a:gs pos="0">
              <a:srgbClr val="FF3399"/>
            </a:gs>
            <a:gs pos="24000">
              <a:srgbClr val="D5A75D"/>
            </a:gs>
            <a:gs pos="51000">
              <a:srgbClr val="FFFF99"/>
            </a:gs>
            <a:gs pos="75000">
              <a:srgbClr val="99FF66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kern="1200" dirty="0" smtClean="0">
              <a:solidFill>
                <a:srgbClr val="002060"/>
              </a:solidFill>
            </a:rPr>
            <a:t>Режим</a:t>
          </a:r>
          <a:endParaRPr lang="ru-RU" sz="2700" kern="1200" dirty="0" smtClean="0"/>
        </a:p>
        <a:p>
          <a:pPr lvl="0" algn="ctr">
            <a:spcBef>
              <a:spcPct val="0"/>
            </a:spcBef>
          </a:pPr>
          <a:endParaRPr lang="ru-RU" sz="2700" kern="1200" dirty="0"/>
        </a:p>
      </dsp:txBody>
      <dsp:txXfrm>
        <a:off x="67811" y="69561"/>
        <a:ext cx="3521978" cy="1253485"/>
      </dsp:txXfrm>
    </dsp:sp>
    <dsp:sp modelId="{BB95B44B-6998-489C-86D8-652884BF48EB}">
      <dsp:nvSpPr>
        <dsp:cNvPr id="0" name=""/>
        <dsp:cNvSpPr/>
      </dsp:nvSpPr>
      <dsp:spPr>
        <a:xfrm>
          <a:off x="3657599" y="1529768"/>
          <a:ext cx="5486400" cy="1389107"/>
        </a:xfrm>
        <a:prstGeom prst="rightArrow">
          <a:avLst>
            <a:gd name="adj1" fmla="val 75000"/>
            <a:gd name="adj2" fmla="val 5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tx2">
                <a:lumMod val="40000"/>
                <a:lumOff val="6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один из основных источников процесса обмена, без которого невозможна жизнь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57599" y="1703406"/>
        <a:ext cx="4965485" cy="1041831"/>
      </dsp:txXfrm>
    </dsp:sp>
    <dsp:sp modelId="{1E23CAD7-302E-408E-8BB2-A16A64286843}">
      <dsp:nvSpPr>
        <dsp:cNvPr id="0" name=""/>
        <dsp:cNvSpPr/>
      </dsp:nvSpPr>
      <dsp:spPr>
        <a:xfrm>
          <a:off x="0" y="1529768"/>
          <a:ext cx="3657600" cy="1389107"/>
        </a:xfrm>
        <a:prstGeom prst="roundRect">
          <a:avLst/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200984"/>
              <a:satOff val="-13005"/>
              <a:lumOff val="1187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kern="1200" dirty="0" smtClean="0">
              <a:solidFill>
                <a:srgbClr val="002060"/>
              </a:solidFill>
            </a:rPr>
            <a:t>Питание </a:t>
          </a:r>
        </a:p>
      </dsp:txBody>
      <dsp:txXfrm>
        <a:off x="67811" y="1597579"/>
        <a:ext cx="3521978" cy="1253485"/>
      </dsp:txXfrm>
    </dsp:sp>
    <dsp:sp modelId="{CB2317AA-023F-49F1-9CA9-911FB94A03FD}">
      <dsp:nvSpPr>
        <dsp:cNvPr id="0" name=""/>
        <dsp:cNvSpPr/>
      </dsp:nvSpPr>
      <dsp:spPr>
        <a:xfrm>
          <a:off x="3657599" y="3057786"/>
          <a:ext cx="5486400" cy="138910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90000">
              <a:schemeClr val="accent1">
                <a:tint val="66000"/>
                <a:satMod val="160000"/>
              </a:schemeClr>
            </a:gs>
            <a:gs pos="19000">
              <a:schemeClr val="tx2">
                <a:lumMod val="40000"/>
                <a:lumOff val="60000"/>
              </a:schemeClr>
            </a:gs>
            <a:gs pos="44000">
              <a:schemeClr val="bg2">
                <a:lumMod val="90000"/>
              </a:schemeClr>
            </a:gs>
          </a:gsLst>
          <a:path path="rect">
            <a:fillToRect l="100000" t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</a:rPr>
            <a:t>соблюдение чистоты тела, культурной еды, поддержания порядка в окружающей обстановке и культурных взаимоотношений детей друг с другом и со взрослыми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3657599" y="3231424"/>
        <a:ext cx="4965485" cy="1041831"/>
      </dsp:txXfrm>
    </dsp:sp>
    <dsp:sp modelId="{9165F242-38E5-48FE-9DA3-FE683D51F4C8}">
      <dsp:nvSpPr>
        <dsp:cNvPr id="0" name=""/>
        <dsp:cNvSpPr/>
      </dsp:nvSpPr>
      <dsp:spPr>
        <a:xfrm>
          <a:off x="0" y="3057786"/>
          <a:ext cx="3657600" cy="1389107"/>
        </a:xfrm>
        <a:prstGeom prst="roundRect">
          <a:avLst/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8000">
              <a:srgbClr val="F8B049"/>
            </a:gs>
            <a:gs pos="40000">
              <a:srgbClr val="FEE7F2"/>
            </a:gs>
            <a:gs pos="60000">
              <a:srgbClr val="F952A0"/>
            </a:gs>
            <a:gs pos="86000">
              <a:srgbClr val="C50849"/>
            </a:gs>
            <a:gs pos="95000">
              <a:srgbClr val="B43E85"/>
            </a:gs>
            <a:gs pos="77000">
              <a:srgbClr val="F8B049"/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401968"/>
              <a:satOff val="-26011"/>
              <a:lumOff val="2374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Культурно – гигиенические навыки </a:t>
          </a:r>
          <a:endParaRPr lang="ru-RU" sz="2700" kern="1200" dirty="0"/>
        </a:p>
      </dsp:txBody>
      <dsp:txXfrm>
        <a:off x="67811" y="3125597"/>
        <a:ext cx="3521978" cy="1253485"/>
      </dsp:txXfrm>
    </dsp:sp>
    <dsp:sp modelId="{924E2CAA-C4D5-4C2F-B78D-5782A617BE3E}">
      <dsp:nvSpPr>
        <dsp:cNvPr id="0" name=""/>
        <dsp:cNvSpPr/>
      </dsp:nvSpPr>
      <dsp:spPr>
        <a:xfrm>
          <a:off x="3657599" y="4585804"/>
          <a:ext cx="5486400" cy="1389107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окружающая социальная обстановка</a:t>
          </a:r>
          <a:r>
            <a:rPr lang="ru-RU" sz="2000" kern="1200" dirty="0" smtClean="0"/>
            <a:t>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3657599" y="4759442"/>
        <a:ext cx="4965485" cy="1041831"/>
      </dsp:txXfrm>
    </dsp:sp>
    <dsp:sp modelId="{A7FBE8E7-A6BB-4846-9E3E-C70781959F23}">
      <dsp:nvSpPr>
        <dsp:cNvPr id="0" name=""/>
        <dsp:cNvSpPr/>
      </dsp:nvSpPr>
      <dsp:spPr>
        <a:xfrm>
          <a:off x="0" y="4587555"/>
          <a:ext cx="3657600" cy="1389107"/>
        </a:xfrm>
        <a:prstGeom prst="roundRect">
          <a:avLst/>
        </a:prstGeom>
        <a:gradFill flip="none" rotWithShape="1">
          <a:gsLst>
            <a:gs pos="0">
              <a:schemeClr val="bg2">
                <a:lumMod val="75000"/>
              </a:schemeClr>
            </a:gs>
            <a:gs pos="22000">
              <a:srgbClr val="99FF66"/>
            </a:gs>
            <a:gs pos="40000">
              <a:srgbClr val="F8B049"/>
            </a:gs>
            <a:gs pos="55000">
              <a:srgbClr val="FEE7F2"/>
            </a:gs>
            <a:gs pos="64000">
              <a:srgbClr val="F952A0"/>
            </a:gs>
            <a:gs pos="98000">
              <a:srgbClr val="C50849"/>
            </a:gs>
            <a:gs pos="75000">
              <a:srgbClr val="FF9999"/>
            </a:gs>
            <a:gs pos="89000">
              <a:srgbClr val="7BC788"/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602953"/>
              <a:satOff val="-39016"/>
              <a:lumOff val="3562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Гигиеническая обстановка -</a:t>
          </a:r>
          <a:endParaRPr lang="ru-RU" sz="2700" kern="1200" dirty="0"/>
        </a:p>
      </dsp:txBody>
      <dsp:txXfrm>
        <a:off x="67811" y="4655366"/>
        <a:ext cx="3521978" cy="125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F8B346-2E41-4C1D-92A3-C7CCCEE7618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234180-446F-46B2-A477-7F0B13498CF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0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microsoft.com/office/2007/relationships/hdphoto" Target="../media/hdphoto2.wdp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054"/>
            <a:ext cx="8964488" cy="15792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№85»</a:t>
            </a:r>
          </a:p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Инструктор 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ФИЗО</a:t>
            </a:r>
          </a:p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Жидкова С.В.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39" y="1178091"/>
            <a:ext cx="6213219" cy="566124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988840"/>
            <a:ext cx="311607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 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дошкольников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5510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88" y="188640"/>
            <a:ext cx="7295728" cy="43204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Средства физического воспитания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21234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9140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Гигиенические факторы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541697"/>
              </p:ext>
            </p:extLst>
          </p:nvPr>
        </p:nvGraphicFramePr>
        <p:xfrm>
          <a:off x="0" y="764704"/>
          <a:ext cx="9144000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5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Режим помогает воспитанию нравственных качеств и привычек: дети приучаются к организованности, выполнению требований дисциплины. Постепенно воспитывается умение укладываться в отведенное для разных видов деятельности время.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329185"/>
              </p:ext>
            </p:extLst>
          </p:nvPr>
        </p:nvGraphicFramePr>
        <p:xfrm>
          <a:off x="107504" y="1628799"/>
          <a:ext cx="8928992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381" y="198596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Принципы</a:t>
            </a:r>
          </a:p>
          <a:p>
            <a:endParaRPr lang="ru-RU" sz="2400" b="1" i="1" dirty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r>
              <a:rPr lang="ru-RU" sz="2400" b="1" i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  режима</a:t>
            </a:r>
            <a:endParaRPr lang="ru-RU" sz="2400" b="1" i="1" dirty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34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4385" r="1895" b="19283"/>
          <a:stretch/>
        </p:blipFill>
        <p:spPr>
          <a:xfrm>
            <a:off x="2443606" y="5085184"/>
            <a:ext cx="1843131" cy="17265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330" y="3523320"/>
            <a:ext cx="4824536" cy="1921904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66FF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улучшения аппетита, воспитания положительного отношения к приему пищи большое значение имеют красивая сервировка стола, приятный вид пищи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48685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4320" r="15485" b="9854"/>
          <a:stretch/>
        </p:blipFill>
        <p:spPr>
          <a:xfrm>
            <a:off x="4499992" y="5192385"/>
            <a:ext cx="1508747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24173"/>
            <a:ext cx="2175514" cy="2020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7524328" y="5364096"/>
            <a:ext cx="1499858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68">
            <a:off x="174014" y="2484070"/>
            <a:ext cx="1306241" cy="164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8" y="116632"/>
            <a:ext cx="8856984" cy="2520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Питание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- предусматривает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определенный уровень калорийности, сочетание отдельных компонентов питания по химическому составу, разнообразие пищи, правильную кулинарную обработку продуктов питания, твердо установленный режим питания и четкую организацию приема пищи, отсутствие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переедания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53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Культурно –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гигиенические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навыки.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rgbClr val="FF0066"/>
                </a:solidFill>
              </a:rPr>
              <a:t>Навык</a:t>
            </a:r>
            <a:r>
              <a:rPr lang="ru-RU" sz="2400" dirty="0" smtClean="0">
                <a:solidFill>
                  <a:srgbClr val="FF0066"/>
                </a:solidFill>
              </a:rPr>
              <a:t> </a:t>
            </a:r>
            <a:r>
              <a:rPr lang="ru-RU" sz="2400" dirty="0">
                <a:solidFill>
                  <a:srgbClr val="FF0066"/>
                </a:solidFill>
              </a:rPr>
              <a:t>— автоматизированный способ выполнения какого-либо действия, которое в целом регулируется сознанием</a:t>
            </a:r>
            <a:br>
              <a:rPr lang="ru-RU" sz="2400" dirty="0">
                <a:solidFill>
                  <a:srgbClr val="FF0066"/>
                </a:solidFill>
              </a:rPr>
            </a:br>
            <a:r>
              <a:rPr lang="ru-RU" sz="2400" b="1" i="1" dirty="0">
                <a:solidFill>
                  <a:srgbClr val="008000"/>
                </a:solidFill>
              </a:rPr>
              <a:t>Привычка</a:t>
            </a:r>
            <a:r>
              <a:rPr lang="ru-RU" sz="2400" dirty="0">
                <a:solidFill>
                  <a:srgbClr val="008000"/>
                </a:solidFill>
              </a:rPr>
              <a:t> — постоянная непроизвольная форма поведения, которая проявляется в ответ на определенные повторяющиеся воздействия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256584" cy="378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1066" y="5517232"/>
            <a:ext cx="8640960" cy="122693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Физиологической основой культурно-гигиенических навыков и привычек является образование </a:t>
            </a:r>
            <a:r>
              <a:rPr lang="ru-RU" b="1" dirty="0" smtClean="0">
                <a:solidFill>
                  <a:srgbClr val="002060"/>
                </a:solidFill>
              </a:rPr>
              <a:t>условно-рефлекторных </a:t>
            </a:r>
            <a:r>
              <a:rPr lang="ru-RU" b="1" dirty="0">
                <a:solidFill>
                  <a:srgbClr val="002060"/>
                </a:solidFill>
              </a:rPr>
              <a:t>связей, выработка </a:t>
            </a:r>
            <a:r>
              <a:rPr lang="ru-RU" b="1" dirty="0" smtClean="0">
                <a:solidFill>
                  <a:srgbClr val="002060"/>
                </a:solidFill>
              </a:rPr>
              <a:t>динамических стереотипов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324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983933"/>
              </p:ext>
            </p:extLst>
          </p:nvPr>
        </p:nvGraphicFramePr>
        <p:xfrm>
          <a:off x="1205880" y="1196753"/>
          <a:ext cx="748092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2961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Группы 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культурно – гигиенических навыков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b="7929"/>
          <a:stretch/>
        </p:blipFill>
        <p:spPr>
          <a:xfrm>
            <a:off x="0" y="1724772"/>
            <a:ext cx="2843808" cy="50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Гигиеническая </a:t>
            </a:r>
            <a:r>
              <a:rPr lang="ru-RU" sz="3100" b="1" dirty="0" smtClean="0"/>
              <a:t>обстановка </a:t>
            </a:r>
            <a:r>
              <a:rPr lang="ru-RU" sz="3100" dirty="0" smtClean="0"/>
              <a:t>- понятие </a:t>
            </a:r>
            <a:r>
              <a:rPr lang="ru-RU" sz="3100" dirty="0"/>
              <a:t>порядка в помещении; поведение, манеры, в особенности близких людей, отражающиеся на содержании детских </a:t>
            </a:r>
            <a:r>
              <a:rPr lang="ru-RU" sz="3100" dirty="0" smtClean="0"/>
              <a:t>привычек.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3028" r="5647" b="6451"/>
          <a:stretch/>
        </p:blipFill>
        <p:spPr>
          <a:xfrm>
            <a:off x="2267744" y="2708920"/>
            <a:ext cx="4421079" cy="3986075"/>
          </a:xfrm>
        </p:spPr>
      </p:pic>
    </p:spTree>
    <p:extLst>
      <p:ext uri="{BB962C8B-B14F-4D97-AF65-F5344CB8AC3E}">
        <p14:creationId xmlns:p14="http://schemas.microsoft.com/office/powerpoint/2010/main" val="285969191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271"/>
            <a:ext cx="8229600" cy="11664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Естественные силы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r>
              <a:rPr lang="ru-RU" sz="3100" dirty="0" smtClean="0"/>
              <a:t>закаливание и укрепление организма</a:t>
            </a:r>
            <a:endParaRPr lang="ru-RU" sz="3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31346"/>
              </p:ext>
            </p:extLst>
          </p:nvPr>
        </p:nvGraphicFramePr>
        <p:xfrm>
          <a:off x="107504" y="1484784"/>
          <a:ext cx="5256584" cy="494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7171" y="1772816"/>
            <a:ext cx="4176464" cy="4806017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З</a:t>
            </a:r>
            <a:r>
              <a:rPr lang="ru-RU" sz="1400" b="1" i="1" dirty="0" smtClean="0">
                <a:solidFill>
                  <a:srgbClr val="002060"/>
                </a:solidFill>
              </a:rPr>
              <a:t>акаливание - воспитание </a:t>
            </a:r>
            <a:r>
              <a:rPr lang="ru-RU" sz="1400" b="1" i="1" dirty="0">
                <a:solidFill>
                  <a:srgbClr val="002060"/>
                </a:solidFill>
              </a:rPr>
              <a:t>наибольшей устойчивости, приспособляемости организма к различным физическим воздействиям, которые поступают из окружающей среды (изменение температуры, влажности, скорости движения воздуха, степени солнечного облучения и др.).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Закаливание - часть </a:t>
            </a:r>
            <a:r>
              <a:rPr lang="ru-RU" sz="1400" b="1" i="1" dirty="0">
                <a:solidFill>
                  <a:srgbClr val="002060"/>
                </a:solidFill>
              </a:rPr>
              <a:t>единого комплекса оздоровительных и воспитательных </a:t>
            </a:r>
            <a:r>
              <a:rPr lang="ru-RU" sz="1400" b="1" i="1" dirty="0" smtClean="0">
                <a:solidFill>
                  <a:srgbClr val="002060"/>
                </a:solidFill>
              </a:rPr>
              <a:t>мероприятий.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2720074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65618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66"/>
                </a:solidFill>
              </a:rPr>
              <a:t>Физические упражнения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— это специальные движения, а также сложные виды двигательной деятельности, направленные на решение задач физического воспитания.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56481"/>
              </p:ext>
            </p:extLst>
          </p:nvPr>
        </p:nvGraphicFramePr>
        <p:xfrm>
          <a:off x="323528" y="1844824"/>
          <a:ext cx="850728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6307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582" y="135426"/>
            <a:ext cx="6578503" cy="7184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Предметно – развивающая среда </a:t>
            </a:r>
            <a:br>
              <a:rPr lang="ru-RU" sz="3200" b="1" dirty="0" smtClean="0"/>
            </a:br>
            <a:r>
              <a:rPr lang="ru-RU" sz="3200" b="1" dirty="0" smtClean="0"/>
              <a:t>по физическому воспитанию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07" r="5752" b="6143"/>
          <a:stretch/>
        </p:blipFill>
        <p:spPr bwMode="auto">
          <a:xfrm>
            <a:off x="161483" y="907090"/>
            <a:ext cx="3299231" cy="32687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C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67625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Спортивный зал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7" y="84278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Спортивные уголки,</a:t>
            </a:r>
          </a:p>
          <a:p>
            <a:r>
              <a:rPr lang="ru-RU" sz="2400" b="1" i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Досуговые зоны</a:t>
            </a:r>
            <a:endParaRPr lang="ru-RU" sz="2400" b="1" i="1" dirty="0">
              <a:ln>
                <a:solidFill>
                  <a:srgbClr val="008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0798" r="7277" b="10903"/>
          <a:stretch/>
        </p:blipFill>
        <p:spPr bwMode="auto">
          <a:xfrm>
            <a:off x="4974688" y="1065160"/>
            <a:ext cx="3958157" cy="2579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99FF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" y="4288435"/>
            <a:ext cx="2832222" cy="2173308"/>
          </a:xfrm>
          <a:prstGeom prst="roundRect">
            <a:avLst>
              <a:gd name="adj" fmla="val 11111"/>
            </a:avLst>
          </a:prstGeom>
          <a:ln w="190500" cap="rnd">
            <a:solidFill>
              <a:srgbClr val="99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0"/>
          <a:stretch/>
        </p:blipFill>
        <p:spPr>
          <a:xfrm>
            <a:off x="2648174" y="2996952"/>
            <a:ext cx="2816011" cy="30763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1" y="3645024"/>
            <a:ext cx="4043732" cy="3032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5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283333" y="6309320"/>
            <a:ext cx="38164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Спортивные участки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67" y="6457889"/>
            <a:ext cx="338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Спортивный инвентарь</a:t>
            </a:r>
            <a:endParaRPr lang="ru-RU" sz="20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1678293" cy="1513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201622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Физическое воспитание </a:t>
            </a:r>
            <a:r>
              <a:rPr lang="ru-RU" sz="3600" b="1" dirty="0" smtClean="0"/>
              <a:t>– это наука об общих законах управления физическим совершенствованием человека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                    </a:t>
            </a:r>
            <a:r>
              <a:rPr lang="ru-RU" sz="3100" b="1" dirty="0" smtClean="0"/>
              <a:t>Д.В. </a:t>
            </a:r>
            <a:r>
              <a:rPr lang="ru-RU" sz="3100" b="1" dirty="0" err="1" smtClean="0"/>
              <a:t>Хухлаева</a:t>
            </a:r>
            <a:endParaRPr lang="ru-RU" sz="31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858903"/>
              </p:ext>
            </p:extLst>
          </p:nvPr>
        </p:nvGraphicFramePr>
        <p:xfrm>
          <a:off x="179512" y="2204864"/>
          <a:ext cx="871296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48044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25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Интегративная направленность 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предметно – развивающей среды</a:t>
            </a:r>
            <a:endParaRPr lang="ru-RU" sz="3200" b="1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893482"/>
              </p:ext>
            </p:extLst>
          </p:nvPr>
        </p:nvGraphicFramePr>
        <p:xfrm>
          <a:off x="107504" y="692696"/>
          <a:ext cx="903649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7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Методические приемы физического воспитания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227404"/>
              </p:ext>
            </p:extLst>
          </p:nvPr>
        </p:nvGraphicFramePr>
        <p:xfrm>
          <a:off x="457200" y="692696"/>
          <a:ext cx="8229600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73257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Объект 3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9" y="22162"/>
            <a:ext cx="9143059" cy="6835838"/>
          </a:xfrm>
        </p:spPr>
      </p:pic>
      <p:sp>
        <p:nvSpPr>
          <p:cNvPr id="6" name="Капля 5"/>
          <p:cNvSpPr/>
          <p:nvPr/>
        </p:nvSpPr>
        <p:spPr>
          <a:xfrm>
            <a:off x="4029363" y="2211025"/>
            <a:ext cx="1559960" cy="1508195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>
            <a:off x="3861130" y="3140727"/>
            <a:ext cx="1728192" cy="1523143"/>
          </a:xfrm>
          <a:prstGeom prst="teardrop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Утренняя гимнастика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2615431" y="4949417"/>
            <a:ext cx="1728192" cy="1729282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>
            <a:off x="6653526" y="2282917"/>
            <a:ext cx="1584176" cy="154817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</p:txBody>
      </p:sp>
      <p:sp>
        <p:nvSpPr>
          <p:cNvPr id="4" name="Капля 3"/>
          <p:cNvSpPr/>
          <p:nvPr/>
        </p:nvSpPr>
        <p:spPr>
          <a:xfrm>
            <a:off x="5445030" y="2560019"/>
            <a:ext cx="1276838" cy="1159202"/>
          </a:xfrm>
          <a:prstGeom prst="teardrop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6871239" y="3640223"/>
            <a:ext cx="1296144" cy="1152128"/>
          </a:xfrm>
          <a:prstGeom prst="teardrop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30883" y="2686928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Физкультурные</a:t>
            </a:r>
          </a:p>
          <a:p>
            <a:r>
              <a:rPr lang="ru-RU" sz="1400" b="1" dirty="0" smtClean="0"/>
              <a:t>   занятия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12347" y="5337004"/>
            <a:ext cx="1741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Индивидуальные</a:t>
            </a:r>
          </a:p>
          <a:p>
            <a:r>
              <a:rPr lang="ru-RU" sz="1400" b="1" dirty="0" smtClean="0"/>
              <a:t>        занятия </a:t>
            </a:r>
          </a:p>
          <a:p>
            <a:r>
              <a:rPr lang="ru-RU" sz="1400" b="1" dirty="0" smtClean="0"/>
              <a:t>   по группам</a:t>
            </a:r>
          </a:p>
          <a:p>
            <a:r>
              <a:rPr lang="ru-RU" sz="1400" b="1" dirty="0" smtClean="0"/>
              <a:t>     здоровья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95247" y="2881759"/>
            <a:ext cx="1500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/>
              <a:t>Динамические</a:t>
            </a:r>
          </a:p>
          <a:p>
            <a:pPr algn="ctr"/>
            <a:r>
              <a:rPr lang="ru-RU" sz="1400" b="1" dirty="0" smtClean="0"/>
              <a:t>паузы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392093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Физкульт</a:t>
            </a:r>
            <a:endParaRPr lang="ru-RU" sz="1400" b="1" dirty="0" smtClean="0"/>
          </a:p>
          <a:p>
            <a:r>
              <a:rPr lang="ru-RU" sz="1400" b="1" dirty="0" smtClean="0"/>
              <a:t>минутки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2840817"/>
            <a:ext cx="12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Гимнастика  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для глаз</a:t>
            </a:r>
            <a:endParaRPr lang="ru-RU" sz="1400" b="1" dirty="0"/>
          </a:p>
        </p:txBody>
      </p:sp>
      <p:sp>
        <p:nvSpPr>
          <p:cNvPr id="17" name="Капля 16"/>
          <p:cNvSpPr/>
          <p:nvPr/>
        </p:nvSpPr>
        <p:spPr>
          <a:xfrm>
            <a:off x="4236467" y="4348232"/>
            <a:ext cx="1543836" cy="1299681"/>
          </a:xfrm>
          <a:prstGeom prst="teardro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>
            <a:off x="5589323" y="3533314"/>
            <a:ext cx="1333205" cy="1295270"/>
          </a:xfrm>
          <a:prstGeom prst="teardro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44064" y="3861048"/>
            <a:ext cx="146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Дыхательная  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гимнастика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24309" y="468780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Пальчиковая   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гимнастика</a:t>
            </a:r>
            <a:endParaRPr lang="ru-RU" sz="1400" b="1" dirty="0"/>
          </a:p>
        </p:txBody>
      </p:sp>
      <p:sp>
        <p:nvSpPr>
          <p:cNvPr id="28" name="Капля 27"/>
          <p:cNvSpPr/>
          <p:nvPr/>
        </p:nvSpPr>
        <p:spPr>
          <a:xfrm>
            <a:off x="3485830" y="1410197"/>
            <a:ext cx="1296144" cy="1344056"/>
          </a:xfrm>
          <a:prstGeom prst="teardro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>
            <a:off x="5445030" y="4860052"/>
            <a:ext cx="1335133" cy="1233243"/>
          </a:xfrm>
          <a:prstGeom prst="teardrop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4792824" y="1794301"/>
            <a:ext cx="876462" cy="936104"/>
          </a:xfrm>
          <a:prstGeom prst="teardro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838945" y="2000743"/>
            <a:ext cx="89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Секции, кружки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11591" y="1712893"/>
            <a:ext cx="1205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Занятия </a:t>
            </a:r>
          </a:p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   ОБЖ, </a:t>
            </a:r>
            <a:r>
              <a:rPr lang="ru-RU" sz="1400" b="1" dirty="0" err="1" smtClean="0"/>
              <a:t>валеология</a:t>
            </a:r>
            <a:endParaRPr lang="ru-RU" sz="1400" b="1" dirty="0"/>
          </a:p>
        </p:txBody>
      </p:sp>
      <p:sp>
        <p:nvSpPr>
          <p:cNvPr id="30" name="Капля 29"/>
          <p:cNvSpPr/>
          <p:nvPr/>
        </p:nvSpPr>
        <p:spPr>
          <a:xfrm>
            <a:off x="6821382" y="4851038"/>
            <a:ext cx="1332463" cy="1332387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>
            <a:off x="1475658" y="3614721"/>
            <a:ext cx="1440158" cy="1479175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/>
          <p:cNvSpPr/>
          <p:nvPr/>
        </p:nvSpPr>
        <p:spPr>
          <a:xfrm>
            <a:off x="2855948" y="2840817"/>
            <a:ext cx="1173414" cy="1080120"/>
          </a:xfrm>
          <a:prstGeom prst="teardrop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912260" y="5018362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Гимнастика после дневного сна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89704" y="3194760"/>
            <a:ext cx="1139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прогулки</a:t>
            </a:r>
            <a:endParaRPr lang="ru-RU" sz="1600" b="1" dirty="0"/>
          </a:p>
        </p:txBody>
      </p:sp>
      <p:sp>
        <p:nvSpPr>
          <p:cNvPr id="34" name="Капля 33"/>
          <p:cNvSpPr/>
          <p:nvPr/>
        </p:nvSpPr>
        <p:spPr>
          <a:xfrm>
            <a:off x="2843806" y="3831089"/>
            <a:ext cx="1270784" cy="1182087"/>
          </a:xfrm>
          <a:prstGeom prst="teardrop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915816" y="4128826"/>
            <a:ext cx="13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Подвижные</a:t>
            </a:r>
            <a:r>
              <a:rPr lang="ru-RU" sz="1400" b="1" dirty="0" smtClean="0">
                <a:ln w="1905">
                  <a:solidFill>
                    <a:srgbClr val="002060"/>
                  </a:solidFill>
                </a:ln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1400" b="1" dirty="0">
                <a:ln w="1905">
                  <a:solidFill>
                    <a:srgbClr val="002060"/>
                  </a:solidFill>
                </a:ln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 smtClean="0">
                <a:ln w="1905">
                  <a:solidFill>
                    <a:srgbClr val="002060"/>
                  </a:solidFill>
                </a:ln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1400" b="1" dirty="0" smtClean="0"/>
              <a:t>игры</a:t>
            </a:r>
            <a:endParaRPr lang="ru-RU" sz="1400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"/>
          <a:stretch/>
        </p:blipFill>
        <p:spPr>
          <a:xfrm>
            <a:off x="5288837" y="-39963"/>
            <a:ext cx="3848004" cy="30937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98678" y="1540868"/>
            <a:ext cx="281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оздоровительная         </a:t>
            </a:r>
          </a:p>
          <a:p>
            <a:r>
              <a:rPr lang="ru-RU" sz="2400" b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работа</a:t>
            </a:r>
            <a:endParaRPr lang="ru-RU" sz="2400" b="1" dirty="0">
              <a:ln w="18000">
                <a:solidFill>
                  <a:srgbClr val="99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1760327" y="2559982"/>
            <a:ext cx="1251276" cy="1053698"/>
          </a:xfrm>
          <a:prstGeom prst="teardrop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715461" y="2934541"/>
            <a:ext cx="135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закаливание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829" y="4089259"/>
            <a:ext cx="12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Игровой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  </a:t>
            </a:r>
          </a:p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1400" b="1" dirty="0" err="1" smtClean="0"/>
              <a:t>стретчинг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" y="44625"/>
            <a:ext cx="6078277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работы по </a:t>
            </a:r>
            <a:r>
              <a:rPr lang="ru-RU" sz="3600" b="1" dirty="0">
                <a:ln w="1905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физическому</a:t>
            </a:r>
            <a:br>
              <a:rPr lang="ru-RU" sz="3600" b="1" dirty="0">
                <a:ln w="1905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оздоровительному направлению</a:t>
            </a:r>
            <a:endParaRPr lang="ru-RU" sz="3600" b="1" dirty="0">
              <a:ln w="1905">
                <a:solidFill>
                  <a:srgbClr val="002060"/>
                </a:solidFill>
              </a:ln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2128" y="5034386"/>
            <a:ext cx="119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Свободное движение под музыку</a:t>
            </a:r>
            <a:endParaRPr lang="ru-RU" sz="1400" b="1" dirty="0"/>
          </a:p>
        </p:txBody>
      </p:sp>
      <p:sp>
        <p:nvSpPr>
          <p:cNvPr id="22" name="Капля 21"/>
          <p:cNvSpPr/>
          <p:nvPr/>
        </p:nvSpPr>
        <p:spPr>
          <a:xfrm>
            <a:off x="2323877" y="1739133"/>
            <a:ext cx="1233346" cy="1209405"/>
          </a:xfrm>
          <a:prstGeom prst="teardrop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25751" y="2113640"/>
            <a:ext cx="105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туризм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0998" y="1916832"/>
            <a:ext cx="47420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27242"/>
              </p:ext>
            </p:extLst>
          </p:nvPr>
        </p:nvGraphicFramePr>
        <p:xfrm>
          <a:off x="467544" y="1268760"/>
          <a:ext cx="8229600" cy="541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олна 6"/>
          <p:cNvSpPr/>
          <p:nvPr/>
        </p:nvSpPr>
        <p:spPr>
          <a:xfrm>
            <a:off x="179512" y="188640"/>
            <a:ext cx="8784976" cy="1346448"/>
          </a:xfrm>
          <a:prstGeom prst="wav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34000">
                <a:srgbClr val="FEE7F2"/>
              </a:gs>
              <a:gs pos="54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Связь теории физического воспитания с другими науками</a:t>
            </a:r>
          </a:p>
        </p:txBody>
      </p:sp>
    </p:spTree>
    <p:extLst>
      <p:ext uri="{BB962C8B-B14F-4D97-AF65-F5344CB8AC3E}">
        <p14:creationId xmlns:p14="http://schemas.microsoft.com/office/powerpoint/2010/main" val="5724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94" y="980728"/>
            <a:ext cx="857929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физического воспитания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56" y="4481954"/>
            <a:ext cx="3554348" cy="237604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8916"/>
              </p:ext>
            </p:extLst>
          </p:nvPr>
        </p:nvGraphicFramePr>
        <p:xfrm>
          <a:off x="0" y="188640"/>
          <a:ext cx="9108504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0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328592" cy="980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Принципы обучения </a:t>
            </a:r>
            <a:br>
              <a:rPr lang="ru-RU" sz="3600" b="1" dirty="0" smtClean="0"/>
            </a:br>
            <a:r>
              <a:rPr lang="ru-RU" sz="3600" b="1" dirty="0" smtClean="0"/>
              <a:t>по физическому воспитанию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9" b="96127" l="6532" r="98756">
                        <a14:backgroundMark x1="44012" y1="16373" x2="60342" y2="2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9521"/>
            <a:ext cx="2771800" cy="24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15896"/>
              </p:ext>
            </p:extLst>
          </p:nvPr>
        </p:nvGraphicFramePr>
        <p:xfrm>
          <a:off x="107504" y="980728"/>
          <a:ext cx="8928992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64" b="96386" l="4627" r="96144">
                        <a14:foregroundMark x1="39589" y1="45633" x2="39589" y2="45633"/>
                        <a14:foregroundMark x1="44216" y1="43976" x2="44216" y2="43976"/>
                        <a14:foregroundMark x1="48329" y1="43976" x2="40103" y2="40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" y="3140968"/>
            <a:ext cx="217774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562"/>
            <a:ext cx="5724128" cy="681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207773"/>
              </p:ext>
            </p:extLst>
          </p:nvPr>
        </p:nvGraphicFramePr>
        <p:xfrm>
          <a:off x="107504" y="692697"/>
          <a:ext cx="6624736" cy="56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Формы физического воспитания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166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59216" cy="65033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rgbClr val="99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физкультурных   занятий</a:t>
            </a:r>
            <a:endParaRPr lang="ru-RU" sz="4000" b="1" dirty="0">
              <a:ln w="10541" cmpd="sng">
                <a:solidFill>
                  <a:srgbClr val="99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/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442788" y="1844824"/>
            <a:ext cx="2232248" cy="201622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1340768"/>
            <a:ext cx="2232248" cy="1944216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179512" y="3299287"/>
            <a:ext cx="2232248" cy="1944216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2339752" y="1609315"/>
            <a:ext cx="2160240" cy="1944216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2339752" y="3553531"/>
            <a:ext cx="2160240" cy="1944216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71539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3175" cmpd="sng">
                  <a:solidFill>
                    <a:srgbClr val="00FF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Традиционные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занятия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442788" y="3861048"/>
            <a:ext cx="2211537" cy="1944216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9772" y="549774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Занятия соревнования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532" y="525966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Занятия    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тренировки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371" y="982469"/>
            <a:ext cx="142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Сюжетные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занятия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9605" y="119305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Игровые   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1427" y="1414517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Игровые занятия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на улице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639032" y="2060848"/>
            <a:ext cx="2195736" cy="2016224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49940" y="5881840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Занятия  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зачеты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611427" y="4077072"/>
            <a:ext cx="2223341" cy="2086734"/>
          </a:xfrm>
          <a:prstGeom prst="hexagon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16216" y="6163806"/>
            <a:ext cx="231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Интегрированные                   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занятия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47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74" y="188640"/>
            <a:ext cx="7488832" cy="7806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Формы  физических нагрузок</a:t>
            </a:r>
            <a:endParaRPr lang="ru-RU" b="1" i="1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371370"/>
              </p:ext>
            </p:extLst>
          </p:nvPr>
        </p:nvGraphicFramePr>
        <p:xfrm>
          <a:off x="457200" y="1185159"/>
          <a:ext cx="8229600" cy="541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" y="3645024"/>
            <a:ext cx="2025607" cy="3171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07" y="3645024"/>
            <a:ext cx="1828737" cy="31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291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Методы физического воспитания</a:t>
            </a:r>
            <a:endParaRPr lang="ru-RU" b="1" i="1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7277"/>
              </p:ext>
            </p:extLst>
          </p:nvPr>
        </p:nvGraphicFramePr>
        <p:xfrm>
          <a:off x="395536" y="836712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17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1718</TotalTime>
  <Words>971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Физическое  воспитание дошкольников  </vt:lpstr>
      <vt:lpstr>Физическое воспитание – это наука об общих законах управления физическим совершенствованием человека                                                            Д.В. Хухлаева</vt:lpstr>
      <vt:lpstr>Презентация PowerPoint</vt:lpstr>
      <vt:lpstr>Содержание физического воспитания</vt:lpstr>
      <vt:lpstr>Принципы обучения  по физическому воспитанию</vt:lpstr>
      <vt:lpstr>Формы физического воспитания</vt:lpstr>
      <vt:lpstr>Виды физкультурных   занятий</vt:lpstr>
      <vt:lpstr>Формы  физических нагрузок</vt:lpstr>
      <vt:lpstr>Методы физического воспитания</vt:lpstr>
      <vt:lpstr>Средства физического воспитания</vt:lpstr>
      <vt:lpstr>Гигиенические факторы</vt:lpstr>
      <vt:lpstr>Режим помогает воспитанию нравственных качеств и привычек: дети приучаются к организованности, выполнению требований дисциплины. Постепенно воспитывается умение укладываться в отведенное для разных видов деятельности время. </vt:lpstr>
      <vt:lpstr>Питание - предусматривает определенный уровень калорийности, сочетание отдельных компонентов питания по химическому составу, разнообразие пищи, правильную кулинарную обработку продуктов питания, твердо установленный режим питания и четкую организацию приема пищи, отсутствие переедания.</vt:lpstr>
      <vt:lpstr>Культурно – гигиенические навыки. Навык — автоматизированный способ выполнения какого-либо действия, которое в целом регулируется сознанием Привычка — постоянная непроизвольная форма поведения, которая проявляется в ответ на определенные повторяющиеся воздействия </vt:lpstr>
      <vt:lpstr>Группы  культурно – гигиенических навыков</vt:lpstr>
      <vt:lpstr>Гигиеническая обстановка - понятие порядка в помещении; поведение, манеры, в особенности близких людей, отражающиеся на содержании детских привычек.</vt:lpstr>
      <vt:lpstr>Естественные силы   закаливание и укрепление организма</vt:lpstr>
      <vt:lpstr>Физические упражнения— это специальные движения, а также сложные виды двигательной деятельности, направленные на решение задач физического воспитания.</vt:lpstr>
      <vt:lpstr>Предметно – развивающая среда  по физическому воспитанию</vt:lpstr>
      <vt:lpstr>Интегративная направленность  предметно – развивающей среды</vt:lpstr>
      <vt:lpstr>Методические приемы физического воспитания</vt:lpstr>
      <vt:lpstr>Система работы по физическому оздоровительному направлению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128</cp:revision>
  <cp:lastPrinted>2013-05-29T14:47:51Z</cp:lastPrinted>
  <dcterms:created xsi:type="dcterms:W3CDTF">2012-03-04T02:18:18Z</dcterms:created>
  <dcterms:modified xsi:type="dcterms:W3CDTF">2013-05-29T14:51:57Z</dcterms:modified>
</cp:coreProperties>
</file>