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6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CF6DD2E-CBA1-4517-9CC9-CDA0BDC1E3D3}" type="datetimeFigureOut">
              <a:rPr lang="ru-RU" smtClean="0"/>
              <a:t>03.02.2013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4EBAEFF-E7E5-4F92-8070-7722A588C07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1628800"/>
            <a:ext cx="3493226" cy="5884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8000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ИГРА - ТРЕНАЖЕР</a:t>
            </a:r>
            <a:endParaRPr lang="ru-RU" sz="3600" b="1" dirty="0">
              <a:ln w="180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8" name="Picture 4" descr="F:\Мои документы\Новая папка (3)\картинки1\картинки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95"/>
            <a:ext cx="4968552" cy="656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76056" y="2492896"/>
            <a:ext cx="3384392" cy="3240360"/>
          </a:xfrm>
        </p:spPr>
        <p:txBody>
          <a:bodyPr>
            <a:noAutofit/>
          </a:bodyPr>
          <a:lstStyle/>
          <a:p>
            <a:pPr algn="ctr"/>
            <a:r>
              <a:rPr lang="ru-RU" sz="5400" cap="none" dirty="0" smtClean="0">
                <a:ln w="1905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ГОРОД </a:t>
            </a:r>
            <a:br>
              <a:rPr lang="ru-RU" sz="5400" cap="none" dirty="0" smtClean="0">
                <a:ln w="1905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5400" cap="none" dirty="0" smtClean="0">
                <a:ln w="1905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ТЁТУШКИ </a:t>
            </a:r>
            <a:br>
              <a:rPr lang="ru-RU" sz="5400" cap="none" dirty="0" smtClean="0">
                <a:ln w="1905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5400" cap="none" dirty="0" smtClean="0">
                <a:ln w="1905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СОВЫ</a:t>
            </a:r>
            <a:endParaRPr lang="ru-RU" sz="5400" cap="none" dirty="0">
              <a:ln w="1905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75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" y="31613"/>
            <a:ext cx="4968552" cy="3712009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7884" r="9468" b="8047"/>
          <a:stretch/>
        </p:blipFill>
        <p:spPr bwMode="auto">
          <a:xfrm>
            <a:off x="5364088" y="3046272"/>
            <a:ext cx="3739392" cy="374214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53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01000" cy="589066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каком произведении </a:t>
            </a:r>
            <a:r>
              <a:rPr lang="ru-RU" sz="54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К.И.Чуковского</a:t>
            </a:r>
            <a:r>
              <a:rPr lang="ru-RU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есть такие слова: «Надо, надо умываться по утрам и вечерам, а немытым трубочистам стыд и срам! Стыд и срам!»</a:t>
            </a:r>
            <a:endParaRPr lang="ru-RU" sz="5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8247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464496" cy="5314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6195"/>
            <a:ext cx="8856984" cy="1143000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МОЙДОДЫР</a:t>
            </a:r>
            <a:endParaRPr lang="ru-RU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686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1"/>
            <a:ext cx="9144000" cy="68494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348880"/>
            <a:ext cx="7467600" cy="178621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Почему от мальчика убежали его вещи?</a:t>
            </a:r>
            <a:endParaRPr lang="ru-RU" sz="5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544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50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7467600" cy="279432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Какие вы знаете предметы по уходу за своим телом?</a:t>
            </a:r>
            <a:endParaRPr lang="ru-RU" sz="5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101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6"/>
          <a:stretch/>
        </p:blipFill>
        <p:spPr bwMode="auto">
          <a:xfrm>
            <a:off x="1" y="0"/>
            <a:ext cx="385312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49080"/>
            <a:ext cx="2233834" cy="27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22" y="9909"/>
            <a:ext cx="3334978" cy="333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1"/>
            <a:ext cx="2720330" cy="196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41" y="3344887"/>
            <a:ext cx="3409559" cy="351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1880" r="11883"/>
          <a:stretch/>
        </p:blipFill>
        <p:spPr bwMode="auto">
          <a:xfrm>
            <a:off x="1" y="3284984"/>
            <a:ext cx="4197871" cy="357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69000"/>
            <a:ext cx="2180080" cy="218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72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30"/>
            <a:ext cx="9160041" cy="684977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7467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Какой сказочный доктор самый добрый?</a:t>
            </a:r>
            <a:endParaRPr lang="ru-RU" sz="5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0655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Доктор Айболит</a:t>
            </a:r>
            <a:endParaRPr lang="ru-RU" sz="5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3600400" cy="5362758"/>
          </a:xfrm>
        </p:spPr>
      </p:pic>
    </p:spTree>
    <p:extLst>
      <p:ext uri="{BB962C8B-B14F-4D97-AF65-F5344CB8AC3E}">
        <p14:creationId xmlns:p14="http://schemas.microsoft.com/office/powerpoint/2010/main" val="29648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7467600" cy="171420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Кого лечил Доктор Айболит?</a:t>
            </a:r>
            <a:endParaRPr lang="ru-RU" sz="5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19018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1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6576" indent="0">
              <a:buNone/>
            </a:pPr>
            <a:r>
              <a:rPr lang="ru-RU" b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Мы попали в город Тетушки Совы.               </a:t>
            </a:r>
          </a:p>
          <a:p>
            <a:pPr marL="36576" indent="0">
              <a:buNone/>
            </a:pPr>
            <a:r>
              <a:rPr lang="ru-RU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В этом городе очень любят мультфильмы. </a:t>
            </a:r>
          </a:p>
          <a:p>
            <a:pPr marL="36576" indent="0">
              <a:buNone/>
            </a:pPr>
            <a:r>
              <a:rPr lang="ru-RU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И Тетушка Сова хочет  с вами поиграть. </a:t>
            </a:r>
          </a:p>
          <a:p>
            <a:pPr marL="36576" indent="0">
              <a:buNone/>
            </a:pPr>
            <a:r>
              <a:rPr lang="ru-RU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Послушайте, какие вопросы </a:t>
            </a:r>
          </a:p>
          <a:p>
            <a:pPr marL="36576" indent="0">
              <a:buNone/>
            </a:pPr>
            <a:r>
              <a:rPr lang="ru-RU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она вам приготовила.</a:t>
            </a:r>
            <a:endParaRPr lang="ru-RU" b="1" dirty="0">
              <a:ln w="11430">
                <a:solidFill>
                  <a:srgbClr val="00206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F:\Мои документы\Новая папка (3)\картинки1\картинки\Рисунок1 - копия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10298" r="21702" b="40765"/>
          <a:stretch/>
        </p:blipFill>
        <p:spPr bwMode="auto">
          <a:xfrm>
            <a:off x="5220072" y="4149080"/>
            <a:ext cx="1901228" cy="188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емья\Pictures\доктор айболи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6218291" cy="481316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44624"/>
            <a:ext cx="3193594" cy="55446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Приходи к нему лечиться </a:t>
            </a:r>
            <a:b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корова, </a:t>
            </a:r>
            <a:b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волчица, </a:t>
            </a:r>
            <a:b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жучок, </a:t>
            </a:r>
            <a:b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</a:t>
            </a:r>
            <a:r>
              <a:rPr lang="ru-RU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червячок, и медведица!</a:t>
            </a:r>
            <a:endParaRPr lang="ru-RU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571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04" b="3234"/>
          <a:stretch/>
        </p:blipFill>
        <p:spPr>
          <a:xfrm>
            <a:off x="0" y="734"/>
            <a:ext cx="9144002" cy="685726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08920"/>
            <a:ext cx="7467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Куда поехал Доктор Айболит лечить зверей?</a:t>
            </a:r>
            <a:endParaRPr lang="ru-RU" sz="5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463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17608" cy="17142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Приезжайте, доктор, в Африку скорей и спасите, доктор, наших малышей!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73" y="1556792"/>
            <a:ext cx="6966427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29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836712"/>
            <a:ext cx="5915000" cy="243428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МОЛОДЦЫ!!!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2" name="Picture 4" descr="C:\Users\Семья\Pictures\РИС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2517544"/>
            <a:ext cx="4860032" cy="4365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295232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Какой полезный продукт дает домашнее животное, которое живет в деревне </a:t>
            </a:r>
            <a:r>
              <a:rPr lang="ru-RU" b="1" dirty="0" err="1" smtClean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Простоквашено</a:t>
            </a:r>
            <a:r>
              <a:rPr lang="ru-RU" b="1" dirty="0" smtClean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b="1" dirty="0">
              <a:ln w="1905">
                <a:solidFill>
                  <a:srgbClr val="00206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1901825" cy="1884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6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06688" cy="221825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Корова </a:t>
            </a:r>
            <a:br>
              <a:rPr lang="ru-RU" sz="6000" b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6000" b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Мурка</a:t>
            </a:r>
            <a:endParaRPr lang="ru-RU" sz="6000" b="1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92896"/>
            <a:ext cx="7376142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629"/>
            <a:ext cx="523875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94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6000" b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Чем полезно молоко?</a:t>
            </a:r>
            <a:endParaRPr lang="ru-RU" sz="6000" b="1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01008"/>
            <a:ext cx="19018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0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" y="4419698"/>
            <a:ext cx="28575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r="16138"/>
          <a:stretch/>
        </p:blipFill>
        <p:spPr bwMode="auto">
          <a:xfrm>
            <a:off x="2267744" y="2067593"/>
            <a:ext cx="3542843" cy="355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39" y="1955898"/>
            <a:ext cx="341630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/>
          <a:stretch/>
        </p:blipFill>
        <p:spPr bwMode="auto">
          <a:xfrm>
            <a:off x="5060887" y="0"/>
            <a:ext cx="4083112" cy="283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1"/>
          <a:stretch/>
        </p:blipFill>
        <p:spPr bwMode="auto">
          <a:xfrm>
            <a:off x="-22602" y="0"/>
            <a:ext cx="2578378" cy="448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66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7467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Какие полезные продукты можно сделать из молока?</a:t>
            </a:r>
            <a:endParaRPr lang="ru-RU" sz="5400" b="1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829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82" y="2834436"/>
            <a:ext cx="5160450" cy="404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7"/>
            <a:ext cx="1695274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86" y="4581128"/>
            <a:ext cx="2548214" cy="22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0289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15642"/>
          <a:stretch/>
        </p:blipFill>
        <p:spPr bwMode="auto">
          <a:xfrm>
            <a:off x="3092945" y="0"/>
            <a:ext cx="1533103" cy="292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89" y="0"/>
            <a:ext cx="1259165" cy="292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46" y="4590787"/>
            <a:ext cx="2759130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20" y="0"/>
            <a:ext cx="2548213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87" y="2564904"/>
            <a:ext cx="254965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48" y="-1"/>
            <a:ext cx="1977326" cy="292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" y="2924944"/>
            <a:ext cx="1762092" cy="176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1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7467600" cy="4522514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Если бы корова давала не молоко, а пепси – колу, оно было бы полезным продуктом?</a:t>
            </a:r>
            <a:endParaRPr lang="ru-RU" sz="6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115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237</TotalTime>
  <Words>171</Words>
  <Application>Microsoft Office PowerPoint</Application>
  <PresentationFormat>Экран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Техническая</vt:lpstr>
      <vt:lpstr>ГОРОД  ТЁТУШКИ  СОВЫ</vt:lpstr>
      <vt:lpstr>Презентация PowerPoint</vt:lpstr>
      <vt:lpstr>Какой полезный продукт дает домашнее животное, которое живет в деревне Простоквашено?</vt:lpstr>
      <vt:lpstr>Корова  Мурка</vt:lpstr>
      <vt:lpstr>Чем полезно молоко?</vt:lpstr>
      <vt:lpstr>Презентация PowerPoint</vt:lpstr>
      <vt:lpstr>Какие полезные продукты можно сделать из молока?</vt:lpstr>
      <vt:lpstr>Презентация PowerPoint</vt:lpstr>
      <vt:lpstr>Если бы корова давала не молоко, а пепси – колу, оно было бы полезным продуктом?</vt:lpstr>
      <vt:lpstr>Презентация PowerPoint</vt:lpstr>
      <vt:lpstr>В каком произведении К.И.Чуковского есть такие слова: «Надо, надо умываться по утрам и вечерам, а немытым трубочистам стыд и срам! Стыд и срам!»</vt:lpstr>
      <vt:lpstr>МОЙДОДЫР</vt:lpstr>
      <vt:lpstr>Почему от мальчика убежали его вещи?</vt:lpstr>
      <vt:lpstr>Презентация PowerPoint</vt:lpstr>
      <vt:lpstr>Какие вы знаете предметы по уходу за своим телом?</vt:lpstr>
      <vt:lpstr>Презентация PowerPoint</vt:lpstr>
      <vt:lpstr>Какой сказочный доктор самый добрый?</vt:lpstr>
      <vt:lpstr>Доктор Айболит</vt:lpstr>
      <vt:lpstr>Кого лечил Доктор Айболит?</vt:lpstr>
      <vt:lpstr>Приходи к нему лечиться  и корова,  и волчица,  и жучок,  и червячок, и медведица!</vt:lpstr>
      <vt:lpstr>Куда поехал Доктор Айболит лечить зверей?</vt:lpstr>
      <vt:lpstr>Приезжайте, доктор, в Африку скорей и спасите, доктор, наших малышей!</vt:lpstr>
      <vt:lpstr>МОЛОДЦЫ!!!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ТЁТУШКИ СОВЫ</dc:title>
  <dc:creator>Семья</dc:creator>
  <cp:lastModifiedBy>Семья</cp:lastModifiedBy>
  <cp:revision>22</cp:revision>
  <dcterms:created xsi:type="dcterms:W3CDTF">2013-02-01T12:38:17Z</dcterms:created>
  <dcterms:modified xsi:type="dcterms:W3CDTF">2013-02-03T06:32:02Z</dcterms:modified>
</cp:coreProperties>
</file>